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4" r:id="rId4"/>
    <p:sldId id="262" r:id="rId5"/>
    <p:sldId id="263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1-03T13:41:57.0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4465 15577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897-F8D9-446D-A18E-FDA0267C0119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DD3-0731-49A9-B067-B05A451E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2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897-F8D9-446D-A18E-FDA0267C0119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DD3-0731-49A9-B067-B05A451E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4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897-F8D9-446D-A18E-FDA0267C0119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DD3-0731-49A9-B067-B05A451E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897-F8D9-446D-A18E-FDA0267C0119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DD3-0731-49A9-B067-B05A451E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4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897-F8D9-446D-A18E-FDA0267C0119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DD3-0731-49A9-B067-B05A451E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2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897-F8D9-446D-A18E-FDA0267C0119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DD3-0731-49A9-B067-B05A451E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1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897-F8D9-446D-A18E-FDA0267C0119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DD3-0731-49A9-B067-B05A451E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897-F8D9-446D-A18E-FDA0267C0119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DD3-0731-49A9-B067-B05A451E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897-F8D9-446D-A18E-FDA0267C0119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DD3-0731-49A9-B067-B05A451E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7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897-F8D9-446D-A18E-FDA0267C0119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DD3-0731-49A9-B067-B05A451E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4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897-F8D9-446D-A18E-FDA0267C0119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DD3-0731-49A9-B067-B05A451E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1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A5897-F8D9-446D-A18E-FDA0267C0119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BDD3-0731-49A9-B067-B05A451E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1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emf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9864" y="188977"/>
            <a:ext cx="6489192" cy="2574608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On whiteboard #1: Draw three sections</a:t>
            </a:r>
            <a:endParaRPr lang="en-US" sz="6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23610"/>
              </p:ext>
            </p:extLst>
          </p:nvPr>
        </p:nvGraphicFramePr>
        <p:xfrm>
          <a:off x="1495552" y="2511890"/>
          <a:ext cx="812799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Draw solid solute in black marker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Draw water solvent in </a:t>
                      </a:r>
                      <a:r>
                        <a:rPr lang="en-US" sz="4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color </a:t>
                      </a:r>
                      <a:r>
                        <a:rPr lang="en-US" sz="4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marker</a:t>
                      </a:r>
                      <a:endParaRPr lang="en-US" sz="4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= Draw final mixture</a:t>
                      </a:r>
                      <a:endParaRPr 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2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9864" y="188977"/>
            <a:ext cx="8159496" cy="165201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On whiteboard #1: Draw three sections</a:t>
            </a:r>
            <a:endParaRPr lang="en-US" sz="36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414186"/>
              </p:ext>
            </p:extLst>
          </p:nvPr>
        </p:nvGraphicFramePr>
        <p:xfrm>
          <a:off x="1650492" y="1926674"/>
          <a:ext cx="877824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Draw solid solute in black marker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Draw water solvent in </a:t>
                      </a:r>
                      <a:r>
                        <a:rPr 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color </a:t>
                      </a:r>
                      <a:r>
                        <a:rPr 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marker</a:t>
                      </a:r>
                      <a:endParaRPr 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= Draw final mixture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4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9864" y="188977"/>
            <a:ext cx="8159496" cy="165201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On whiteboard #1: Draw three sections</a:t>
            </a:r>
            <a:endParaRPr lang="en-US" sz="36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028025"/>
              </p:ext>
            </p:extLst>
          </p:nvPr>
        </p:nvGraphicFramePr>
        <p:xfrm>
          <a:off x="926925" y="1578279"/>
          <a:ext cx="10371552" cy="4146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8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3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611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Draw solid solute in black marker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Draw water solvent in </a:t>
                      </a:r>
                      <a:r>
                        <a:rPr 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color </a:t>
                      </a:r>
                      <a:r>
                        <a:rPr 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marker</a:t>
                      </a:r>
                      <a:endParaRPr 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= Draw final mixture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6" descr="http://0.tqn.com/d/chemistry/1/0/q/p/Sodium-chloride-3D-io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043" y="2601593"/>
            <a:ext cx="2479750" cy="23622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391" y="2711130"/>
            <a:ext cx="35814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hemistryland.com/CHM107/Water/WaterTableSaltdissol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1" y="1"/>
            <a:ext cx="3548631" cy="2207535"/>
          </a:xfrm>
          <a:prstGeom prst="rect">
            <a:avLst/>
          </a:prstGeom>
          <a:noFill/>
        </p:spPr>
      </p:pic>
      <p:pic>
        <p:nvPicPr>
          <p:cNvPr id="54276" name="Picture 4" descr="http://www.biology.arizona.edu/biochemistry/tutorials/chemistry/graphics/nacl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606" y="2191238"/>
            <a:ext cx="7912395" cy="4361962"/>
          </a:xfrm>
          <a:prstGeom prst="rect">
            <a:avLst/>
          </a:prstGeom>
          <a:noFill/>
        </p:spPr>
      </p:pic>
      <p:pic>
        <p:nvPicPr>
          <p:cNvPr id="54278" name="Picture 6" descr="http://0.tqn.com/d/chemistry/1/0/q/p/Sodium-chloride-3D-ion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655" y="1"/>
            <a:ext cx="247975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90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ssociation of sal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0" y="152400"/>
            <a:ext cx="8534400" cy="6324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131400" y="560772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2040" y="55983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741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9736" y="347473"/>
            <a:ext cx="6786880" cy="2574608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On whiteboard #2: </a:t>
            </a:r>
            <a:br>
              <a:rPr lang="en-US" sz="6000" b="1" dirty="0" smtClean="0"/>
            </a:br>
            <a:r>
              <a:rPr lang="en-US" sz="6000" b="1" dirty="0" smtClean="0"/>
              <a:t>Draw two sections</a:t>
            </a:r>
            <a:endParaRPr lang="en-US" sz="6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45910"/>
              </p:ext>
            </p:extLst>
          </p:nvPr>
        </p:nvGraphicFramePr>
        <p:xfrm>
          <a:off x="1141984" y="3072384"/>
          <a:ext cx="9245600" cy="13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7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31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Draw</a:t>
                      </a:r>
                      <a:r>
                        <a:rPr lang="en-US" sz="4000" b="1" baseline="0" dirty="0" smtClean="0"/>
                        <a:t> concentrated salt &amp; water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 Draw diluted </a:t>
                      </a:r>
                    </a:p>
                    <a:p>
                      <a:pPr algn="ctr"/>
                      <a:r>
                        <a:rPr lang="en-US" sz="4000" b="1" dirty="0" smtClean="0"/>
                        <a:t>salt &amp; water </a:t>
                      </a:r>
                      <a:endParaRPr 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5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8732" y="518161"/>
            <a:ext cx="8452104" cy="121310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On whiteboard #2: Draw two sections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65091" y="647207"/>
            <a:ext cx="4133088" cy="603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96</Words>
  <Application>Microsoft Office PowerPoint</Application>
  <PresentationFormat>Widescreen</PresentationFormat>
  <Paragraphs>17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On whiteboard #1: Draw three sections</vt:lpstr>
      <vt:lpstr>On whiteboard #1: Draw three sections</vt:lpstr>
      <vt:lpstr>On whiteboard #1: Draw three sections</vt:lpstr>
      <vt:lpstr>PowerPoint Presentation</vt:lpstr>
      <vt:lpstr>PowerPoint Presentation</vt:lpstr>
      <vt:lpstr>On whiteboard #2:  Draw two sections</vt:lpstr>
      <vt:lpstr>On whiteboard #2: Draw two sections</vt:lpstr>
    </vt:vector>
  </TitlesOfParts>
  <Company>Virginia Beach City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whiteboard #1: Draw three sections</dc:title>
  <dc:creator>Laura E. Newsham</dc:creator>
  <cp:lastModifiedBy>Laura E. Newsham</cp:lastModifiedBy>
  <cp:revision>10</cp:revision>
  <dcterms:created xsi:type="dcterms:W3CDTF">2017-04-17T11:36:27Z</dcterms:created>
  <dcterms:modified xsi:type="dcterms:W3CDTF">2019-04-22T13:13:19Z</dcterms:modified>
</cp:coreProperties>
</file>