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58" r:id="rId8"/>
    <p:sldId id="259" r:id="rId9"/>
    <p:sldId id="257" r:id="rId10"/>
    <p:sldId id="260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9-21T11:38:26.8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2927 7764,'-25'-25,"50"0,0 25,0-25,24 25,-24-24,0 24,24-25,-24 25,25-25,-25 25,24-25,1 25,-1-25,26 25,-26-24,26 24,-1-25,1 25,-1-25,1 0,-1 25,0-25,1 25,-1-24,1 24,24-25,-25 25,25 0,-24-25,24 25,0-25,1 25,-1 0,0-25,0 25,25 0,-25 0,25 0,-24 0,24 0,0 0,0 0,25 25,-25-25,0 0,24 25,-24-25,25 0,-25 25,25-25,-25 25,25-25,-25 24,25 1,0-25,-25 25,25-25,-1 25,1 0,-25-25,25 24,0 1,0 0,-25 0,25 0,-25-1,24 1,-24 25,-24-25,24 24,-25-24,0 25,-24-1,24 1,-25 0,-24-1,24 1,-24-1,-25 1,-1 0,1-26,0 51,-50-1,25-49,-25 25,1 24,-26 0,25-49,-24 25,-26 24,26-49,-26 25,-24 24,24-49,-24 25,0-26,0 26,-25-25,0 24,0-49,0 0,-25 25,25 25,-25-50,0 0,0 0,1 0,-1 0,-25 0,25 0,-24 0,-1-50,0 50,1 0,-1 0,0 0,1 0,-1-25,25 25,-24 0,24 0,-25 0,25 0,-24-49,24 49,0 0,-24-25,24 25,0 0,0 0,0 0,0 0,1 0,-1-50,25 50,-25 0,25-24,25 24,-1-50,26 25,0-25,24 26,0-26,26 25,-1-49,0 24,25 25,0-49,25 24,0-24,24 49,26-49,-26 24,50 25,-24-24,24-1,25 25,0-24,25-1,0 25,0-24,-1 24,26 0,-25 0,49 0,-24 1,0-1,24 0,0 25,-24 0,25-25,-26 25,1 25,-1 0,-24 0,-25-1,0 26,0 0,-49-1,-1 1,-24 24,-25-24,-1 24,-48-49,-1 25,-25 24,1 1,-26-51,-24 26,-25 24,0-74,-50 25,1 25,-26-50,-24 25,-25 24,0-49,0 25</inkml:trace>
  <inkml:trace contextRef="#ctx0" brushRef="#br0" timeOffset="2917.2917">10592 6871,'0'25,"0"0,24-1,-24 1,0 0,0 0,0 24,0-24,0 0,0 25,0-26,0 26,0-25,-24 0,48 24,-48-24,24 25,0-1,0-24,-25 25,25-1,0 1,0-25,-25 24,25-24,0 25,0-1,0-24,-25 25,25-26,0 26,0-25,0 25,0-1,-25-24,25 25,0-26,0 26,0-25,-24 24,24-24,0 25,0-25,0 24,0-49,24 25,-24 25,0-26,0 26,0-50,0 25,0 24,0-49,0 25,0 25,0-50,0 25,0 24,0-49,0 25,0 25,0-26,0 26,0-25,0 25,25-50,-25 24,0 26,0-50,0 25,0 24,0-49,0 25,25 25,-25-50,0 25,25 24,-25-49,25 25,-25 25,0-50,24 24,-24 1,0 0,0 0,0 24,0-49,0 25,0 25,0-50,0 25,0 24,0-49,-24 25,24 25,0-50,0 74,0-74,0 25,0 24</inkml:trace>
  <inkml:trace contextRef="#ctx0" brushRef="#br0" timeOffset="8125.8125">3522 10418,'50'-50,"24"50,1-24,24 24,-25 0,26 24,-1-24,0 0,0 0,-24 50,-1-50,-24 0</inkml:trace>
  <inkml:trace contextRef="#ctx0" brushRef="#br0" timeOffset="8902.8902">3373 10418,'-24'0,"48"0,-24 25,0 24,0-24,0 25,0-25,0 74,0-50,0 1,0-25,0 24,0-24,25-25,0-25,0 1,24-1,1 0,24 25,1-25,-1 25,1 0,-1 25,1 0,-26 0,26 24,-26 1,1-1,-25 26,-25-1,0 1,-25 24,0-25,-25 1,-24-26,24-24,-24 0,-25 0,24-25,-24 0,25-25,-26 25,26-25,24 0,-24 25,49-24,0-1,1 25</inkml:trace>
  <inkml:trace contextRef="#ctx0" brushRef="#br0" timeOffset="10344.0343">5184 10914,'0'-25,"-25"-24,1 24,-1 25,0 0,-25 0,-24 0,24 25,-24 24,24 1,1-1,-1 26,0 24,26-24,24-1,24 0,1 1,0-26,25-24,24 0,1-25,-1 0,0 0,1-50,24 1,-25-1,1-24,-1-1,-24-24,-1 25,-24-1,0 1,0 24,-25 1,0 24,-25 25,0 0,25 25,-25 24,1 26,-1-1,25 0,-25 26,0-26,25 1,-25-1,25-24,0-26,0 1,-24-25,24-25,24-24,-24-26,25 1,-25 0,25-1,0 1,24-1,-24 1,0 24,25 25,-26 1,26-1,-25 25,0 0,-1 25,1 24,-25 1,0-1,0 26,-25-1,25-24,-24 24,-1-49,25 0,0 0,-25-25,50-25,-25-25,25 1,-1-26,1 26,25-26,-25 1,0 24,24-24,-24 24,0 1,0-26,24 75,-24-49,0 49,0 0,-25 49,24 1,-24-1,0 1,0 24,0 26,-24-26,24 25,0-24,0 24,24-25,1 1,0-26,0 1,24-25,1 0,24-1,1-24,-1 0,1 0,-26-24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9-21T11:59:56.4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7417 8483,'24'-49,"1"49,0-25,0 25,0-50,24 25,-24 25,25-24,-50-1,24 0,1 25,-25-25,0 50,-25 25,1-26,24 51,0-1,-25 1,25 24,0 25,-25-25,25 25,0-49,-25 24,25 25,0-50,0-49,-25 49,25-49</inkml:trace>
  <inkml:trace contextRef="#ctx0" brushRef="#br0" timeOffset="316.0316">7119 9599,'50'-49,"-26"49,51 0,-26 0,26 0,24 0,0 0,-24 0,24 0,-25 49,25-49,-49 0,25 0,-51 0</inkml:trace>
  <inkml:trace contextRef="#ctx0" brushRef="#br0" timeOffset="848.0848">9004 8012,'-50'74,"1"1,-26 24,1-25,0 26,24 24,-24 24,24-48,0 24,26 25,-1-75,0 75,25-75,0 25,25-24,0-1,-1 50,26-99</inkml:trace>
  <inkml:trace contextRef="#ctx0" brushRef="#br0" timeOffset="1412.1412">9252 8508,'25'-25,"25"25,-1 0,26 0,-26 0,26 0,-1 0,-24 0,-1 0,-24 0</inkml:trace>
  <inkml:trace contextRef="#ctx0" brushRef="#br0" timeOffset="1951.1951">9277 8558,'-25'0,"0"0,25 24,-24 26,24-25,0 24,0-24,0 25,0-25,0 24,0-49,24 0,-24 25,25-50,25 25,-25 0,24-49,1 24,24 25,-24 0,-25 25,24 24,-24-49,0 75,0-51,-25 26,-25 25,25-1,-25-49,-25 49,1-24,-1-25,1 24,-1-24,-24 25,49-50,-25 0,50-50</inkml:trace>
  <inkml:trace contextRef="#ctx0" brushRef="#br0" timeOffset="2698.2698">10096 8806,'24'0,"-24"49,0-24,0 25,0 24,-24-49,24 49,0-24,-25 24,25-49,-25-25,25 50,0-100,0 25,0-24,0-26,25 51,0-51,-25 25,24 26,1 24,0-50,0 50,0 0,-1 0,1 50,-25-26,25 26,-25-25,0 25,0 24,0-74,-25 25,25-50,0 25,25-74,-25-1,25 25,0-24,24 49,-24 25,0 0,-25 0,25 25,-1 25,-24-26,0 51,0-25,0 24,0 0,0 1,0-75,25 74,-25-74</inkml:trace>
  <inkml:trace contextRef="#ctx0" brushRef="#br0" timeOffset="3086.3086">10914 8632,'0'25,"0"24,-25-49,0 75,25-1,-24-49,-1 25,0 24,25 1,-25-1,25-49,0 24,0-24,25 25,0-25,0-25,-1 0,26 49,0-49,-1 0,1 0,-25 0</inkml:trace>
  <inkml:trace contextRef="#ctx0" brushRef="#br0" timeOffset="3496.3496">11361 8210,'24'0,"-24"25,25 0,0 25,0-26,24 51,-24-1,0 25,0-24,0 49,-1-25,-24 25,0-49,-24 24</inkml:trace>
  <inkml:trace contextRef="#ctx0" brushRef="#br0" timeOffset="8911.8911">12254 10641,'24'0,"26"0,-25 0,24 0,1 0,0-49,-1 49,1 0,-25 0</inkml:trace>
  <inkml:trace contextRef="#ctx0" brushRef="#br0" timeOffset="9512.9512">12278 10740,'-24'25,"24"0,0 0,0 0,0-1,-25 1,50-25,-25-25,24 25,1 0,0-24,0 24,24 0,1 0,0 0,-1 24,1 26,-1 0,-24-26,0 26,0 24,0-24,-25 0,-25-1,0-24,-25 25,1-25,-1-1,-24 1,24-25,-24 0,24 0,1 0,-1 0,0-25,25 25,25-24,25 24</inkml:trace>
  <inkml:trace contextRef="#ctx0" brushRef="#br0" timeOffset="9840.984">12973 11385,'0'25,"0"0,-25-25,50 0,-25 0</inkml:trace>
  <inkml:trace contextRef="#ctx0" brushRef="#br0" timeOffset="10220.0219">13345 10641,'0'0,"25"-49,24 24,1 25,24 0,-24-50,24 50,-24-25,24 25,-49 0,0 0,0 0</inkml:trace>
  <inkml:trace contextRef="#ctx0" brushRef="#br0" timeOffset="10658.0657">13444 10691,'-25'25,"1"-1,-1 1,25 0,0 0,0 0,25 24,-1-49,1 25,25 0,24 0,-24-1,-1 1,26 25,-50-25,24 24,-24-24,-25 0,0 25,-25-1,0-24,-24 25,-26-26,26 1,-26 0,26-25,-1 25,1-25,24 0,0-25,25 0</inkml:trace>
  <inkml:trace contextRef="#ctx0" brushRef="#br0" timeOffset="11558.1557">14139 10988,'0'25,"0"25,0-25,0 24,0 1,0 0,-25 24,25-24,0-26,0 26,0-25,0 0,25-25,-25-25,0 0,0-25,0 26,0-26,24 0,-24 1,25-1,0 25,-25-24,50 24,-26 25,1-25,0 50,0-25,-25 25,25 24,-25 1,0 0,0-1,0 1,0-1,-25-24,25 0,-25 0,25-50,25 0,-25 0,0-24,25 24,0-25,-1 1,1-1,0 0,0 26,0-1,-1 0,1 25,0 25,-25 0,0 24,0 1,-25 24,25-24,0 24,0 1,0-26,0 1,0 0,0-26,0 1,25-25,-25 25,25-50</inkml:trace>
  <inkml:trace contextRef="#ctx0" brushRef="#br0" timeOffset="12007.2006">15081 10790,'25'-25,"0"50,-25 0,0 0,0 24,0 1,-25 24,25-24,-25 24,0 1,25-26,-24 26,24-26,0 1,0 0,0-26,0 1,24 0,1 0,0-25,25 0,-26 0,26-25,-25 25,24-25</inkml:trace>
  <inkml:trace contextRef="#ctx0" brushRef="#br0" timeOffset="13519.3518">12675 9971,'-25'0,"-24"0,24 25,-25 25,26 24,-26 1,0-1,1 1,-1 24,1 25,-1 25,25-1,-25-24,50 50,0-25,0 0,25-25,25 25,0-25,24-25,0 0,1 0,24-24,0-26,0 1,25-50</inkml:trace>
  <inkml:trace contextRef="#ctx0" brushRef="#br0" timeOffset="14049.4048">15429 9996,'0'50,"24"-50,1 25,0 24,25 26,-26-1,26 1,0-1,-1 25,-24 25,0 25,0-25,-1 0,-24 0,0 0,-24-25,-1 1,0-1,-25-25,-24-24</inkml:trace>
  <inkml:trace contextRef="#ctx0" brushRef="#br0" timeOffset="15071.507">11137 10269,'0'-49,"25"24,0-25,25 25,-26 25,51-49,-26 49,26 0,-26 0,1 49,0-24,-26 25,1-25,-25 24,0 26,-25-51,1 51,-26-26,0 26,-24-50,24 24,-24 26,24-51,1 1,24 0,0-25,50 0,0 0,24 0,1-25,49 25,-24-25,49 1,-50 24,25 0,-24-25,-1 25,-24 0</inkml:trace>
  <inkml:trace contextRef="#ctx0" brushRef="#br0" timeOffset="19116.9115">11832 13047,'0'-25,"0"1,25 24,-25-25,24 0,1 25,0-25,25 0,-26 1,26-1,0 25,-1-25,26 25,-26 0,1 0,0 0,-1 25,1-25,-25 25,-25-1,24 1,1 0,-25 0,-25-25,25 25,-24-25,48 0,-48 0,24 24,0 1,-25-25,25 25,-25 0,0 24,0-24,1 0,-1 25,0-25,-25 24,1 1,-1-1,0-24,1 25,-1-1,1-24,-1 0,25 0,-24 24,24-49,0 25,50-25,24-25,1 25,0-24,24 24,0-25,26 25,-1 0,-25-25,26 25,-1 0,-25 25,1-25,-26 25,1-25,-25 0,-1 24,1-24,0 0</inkml:trace>
  <inkml:trace contextRef="#ctx0" brushRef="#br0" timeOffset="19668.9667">13568 12452,'-25'25,"1"0,-1 24,-25-24,25 25,1 24,-1 0,0 1,0-1,-24 25,49 1,-25-26,25 25,0 1,0-1,25-25,-1 1,1-1,25-24,-1-26,1 26,0-50,24 25</inkml:trace>
  <inkml:trace contextRef="#ctx0" brushRef="#br0" timeOffset="20038.0036">14064 12774,'25'0,"-25"-24,25 24,24 0,-24 0,25 0,-1 0,1 0,0 0,-25 0</inkml:trace>
  <inkml:trace contextRef="#ctx0" brushRef="#br0" timeOffset="20722.072">14114 12898,'-25'25,"0"0,0-25,25 25,-24 0,24-1,24-24,1-24,0 24,0-25,0 25,-1-25,26 25,0-25,-1 25,1-25,0 25,-1 0,-24-24,25 48,-26-24,1 25,0 0,0 0,0 0,-25-1,24 1,-24 25,-24-25,24 24,-25-24,25 25,-25-1,-25-24,26 25,-26-25,0 24,26-24,-26 0,0-25,1 25,-1-25,0 24,1-24,24 0,0 0,0-24</inkml:trace>
  <inkml:trace contextRef="#ctx0" brushRef="#br0" timeOffset="20997.0995">14808 13320,'0'25,"0"-50,25 25,-25 0</inkml:trace>
  <inkml:trace contextRef="#ctx0" brushRef="#br0" timeOffset="21264.1262">15156 12750,'24'0,"1"-25,0 0,25 0,-1 0,1 25,-25-24</inkml:trace>
  <inkml:trace contextRef="#ctx0" brushRef="#br0" timeOffset="21682.168">15255 12650,'-50'25,"25"0,1 0,-1 0,25-1,0 1,25 0,-1 0,26 24,0-24,-1 25,1-1,0-24,-26 25,26-1,-25-24,-25 25,0-25,0 0,-25-1,0 1,-24 0,24 0,-25-25,25 0,0 0,1 0,-1-25</inkml:trace>
  <inkml:trace contextRef="#ctx0" brushRef="#br0" timeOffset="22571.2569">15850 13047,'0'25,"0"0,-25 0,25 24,-24-24,24 0,0 0,0 0,0-50,24 0,-24 0,25-25,0 1,0-1,0 1,-1-1,1 25,0 0,-25 1,25-1,0 25,-1 0,-24 25,0-1,25 1,-25 0,0 25,0-26,0 26,-25-25,25 0,0-1,0-48,0-1,25 0,-25 0,25-24,0 24,0-25,-1 25,26 1,-50-1,25 25,0 0,-25 25,0-1,0 1,-25 25,25-1,0 1,0 0,0-1,0 1,0-25,0 24,25-24,-25 0,24-25,1 0,0 0</inkml:trace>
  <inkml:trace contextRef="#ctx0" brushRef="#br0" timeOffset="23113.3111">16793 12601,'25'25,"-25"-1,24 1,-24 0,0 25,0-1,0 1,0-1,-24 1,24 0,0-1,-25 26,25-51,0 26,0 0,25-25,-25-1,49 1,-24 0,25 0,-26-25,26 0,0 0,-1 0,1-25,-25 0,-1 0</inkml:trace>
  <inkml:trace contextRef="#ctx0" brushRef="#br0" timeOffset="23512.351">17165 12353,'0'-25,"25"0,-1 25,1 0,25 25,-1 0,26 24,-26 26,26-1,-25 25,24 1,-24-1,-1 25,-24 0,0 0,-25 0,-25 0,0 0,0 0,-24 0,-1 0,-24 25</inkml:trace>
  <inkml:trace contextRef="#ctx0" brushRef="#br0" timeOffset="27700.7698">4539 15106,'25'0,"0"0,-25-25,25 25,-1 0,1 0,25 0,-25-25,24 25,-24 25,25-25,-25 0,24 25,-24 0,0 0,0-1,-1 1,-24 0,0 0,0 24,-24-24,-1-25,-25 25,25 0,-24-25,-1 0,25 25,0-25,1 0,-1 0,50 0,-25 25,24-25,1 0,25 24,-25 1,24 0,1 0,0 24,-26-24,26 25,-25-1,0-24,-25 25,-25-25,0 24,0-24,-24 0,-1 0,0-1,-24-24,24 0,1 25,-1-25,25 0,0 0,25-25,25 1</inkml:trace>
  <inkml:trace contextRef="#ctx0" brushRef="#br0" timeOffset="28211.8209">5755 14833,'0'-25,"0"50,-25-25,0 25,0 25,-24-1,-1 1,0-1,26 1,-26 24,25 1,-24-1,24 1,25 24,0-25,0 1,0 24,25-25,-1-24,1 24,25-24,-25-25,24 0,-24-1,25-24</inkml:trace>
  <inkml:trace contextRef="#ctx0" brushRef="#br0" timeOffset="28723.8721">6152 15131,'0'25,"-25"-25,25 24,-25 1,-25-25,26 25,-26 0,0-25,1 25,-1-25,0 24,26-24,24 25,0 0,0 0,24 0,1-25,25 25,0-1,24 1,-24 0,24 0,-24 0,-26-25,26 0,-25 0,-25-25</inkml:trace>
  <inkml:trace contextRef="#ctx0" brushRef="#br0" timeOffset="29131.9129">6201 15106,'25'25,"-25"0,0-1,0 26,0-25,-25 24,25 1,-25 0,25-1,-24 1,24 0,0-1,0 1,0-1,0 26,24-50,-24-1,25 26,-25-25,25-25,0 25</inkml:trace>
  <inkml:trace contextRef="#ctx0" brushRef="#br0" timeOffset="29397.9395">6524 15776,'24'0</inkml:trace>
  <inkml:trace contextRef="#ctx0" brushRef="#br0" timeOffset="29714.9712">6796 15280,'25'-25,"0"25,0 0,25 0,-1 0,-24 0,25 0,-1 25,-24-50,0 50</inkml:trace>
  <inkml:trace contextRef="#ctx0" brushRef="#br0" timeOffset="30154.0151">6896 15304,'-50'0,"25"25,25 0,0 0,0 0,0 0,25-1,-25 1,50 25,-25-25,-1 24,1-24,0 25,0-26,0 26,-25-25,0 24,24-24,-48-25,24 25,-25-25,0 25,-25-25,26 0,-26 0,25-25,0 25,-24-25,24 0,50 1</inkml:trace>
  <inkml:trace contextRef="#ctx0" brushRef="#br0" timeOffset="30462.0459">7268 15255,'25'-25,"-1"0,1 25,25 0,-1 0,1 0,0-25,-1 25,-24 0,25 0</inkml:trace>
  <inkml:trace contextRef="#ctx0" brushRef="#br0" timeOffset="30859.0856">7392 15255,'-50'0,"25"25,25 24,0-24,0 25,25-1,0-24,25 25,-26-25,1 24,0-24,0 0,0 24,-50-24,25 0,-25-25,0 25,0-25,-24 0,-1 0,25 0,-24 0,24 0,0 0,25 0</inkml:trace>
  <inkml:trace contextRef="#ctx0" brushRef="#br0" timeOffset="31851.1848">7838 15453,'0'25,"-25"0,25 0,0 0,0-1,0 1,0-50,25 25,-25-24,0-1,25-25,-25 25,25 1,0-1,-1 25,-24-25,25 25,0 0,0 0,0 25,-25 0,0-1,0 1,0 0,0 0,-25 0,25-1,0 1,0 0,25-50,-25 0,25 1,-1-1,-24 0,25 0,-25-24,25 24,0 0,-25 0,25 25,-50 25,25 0,0 24,-25-24,25 0,0 25,0-26,0 26,25-25,-25 0,25-1,-25 1,24 0,1-25,0 25,0-50,0 25</inkml:trace>
  <inkml:trace contextRef="#ctx0" brushRef="#br0" timeOffset="32445.2442">8607 15032,'0'49,"0"1,0-1,0 1,0 0,0-1,0 1,0-25,-25 24,25-24,0 0,0 0,0 0,0-1,25-24,0 0,0 0,24 0,-24 0,0 0,25 0,-26 0,1 0,0 0,0-24,0 24,-25-25</inkml:trace>
  <inkml:trace contextRef="#ctx0" brushRef="#br0" timeOffset="32883.288">8880 14536,'0'24,"25"1,-25 0,49 25,-24-1,25 26,0-1,-26 25,26 0,-25 1,0-1,-1 25,-24-25,0 25,-24 0,-26 0,0 0,-24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9-21T11:38:43.8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2530 6648,'-25'0,"0"24,1-24,-1 0,0 0,25 25,0-50,25 1,0 24,-1-25,26 0,-25 25,0 0,-1-25,26 25,0 0,-1 0,1-25,0 25,-1 0,26 0,-26-24,26 24,-1 0,-24 0,24-25,0 25,26-25,-26 25,0 0,26 0,-1-25,-25 25,26 0,-1 0,0 0,0-25,0 25,1 0,-1 0,0 0,0 0,1 0,24 0,-25 0,25-24,-25 24,25 0,-25 0,0 0,25 0,-24 0,24-25,0 25,-25 0,25 0,-25 0,25-25,-25 25,25 0,1 0,-1 0,-25 0,25 0,0 0,0 0,0 0,-25 0,25 0,0 25,-25-25,25 0,0 0,0 25,-24-25,24 0,-25 24,25-24,-25 25,25-25,-25 25,25 0,-24-25,24 25,-25-25,0 24,0 1,0-25,1 25,-1 0,0-25,0 25,1-1,-1 1,0 0,-25 0,26 0,-1-1,0 1,-25 25,26 0,-26-26,1 26,-1 0,0-1,1 1,-1-1,-24 1,-1 0,1-1,0 1,-1-1,1 1,-25 0,-1-1,1 1,-25-1,0 1,0 0,0-1,0 1,-25-1,1 1,-1-25,0 25,-25-1,26-24,-26 25,0-1,1-24,-26 0,26 0,-26-1,1-24,0 25,-1 25,1-50,-26 0,26 0,-25 25,0-25,-1 0,1 0,-25 0,25 0,-25 0,25 0,-25-25,0 25,0 0,24 0,-24 0,-24 0,24-50,0 50,0 0,-1-25,1 25,-24 0,24 0,0 0,0 0,0 0,0 0,-25 0,25 0,0 0,0 0,0 0,0 0,-25 0,25 0,0 0,-25 0,25 0,0 25,0-25,0 0,0 0,0 50,0-50,0 0,0 0,0 0,0 0,0 0,0 25,24-25,-24 0,0 0,25 0,-25 0,0 0,25 0,-25 0,25 0,-25 0,24 0,-24 0,25-25,-25 25,25 0,0-50,-25 50,24-25,1 25,0-24,0-26,24 25,1 0,-1-24,1-1,24 25,1-24,24-1,-25 0,26 1,24-26,0 26,0-1,24-24,1 24,25-24,-1-1,1 1,24 24,1-24,24 0,0 24,1-24,24-1,0 26,0-1,24-25,1 51,25-26,0 0,-1 26,1-1,24 0,1 25,-1 0,25 0,-24 0,-1 25,25 0,-24 24,-1-24,1 25,-1 24,-24 1,0-1,-1 0,-24 1,-25 24,25 0,-50-24,-25 24,1-25,-50 25,-1-49,-48 24,-26-24,-24-25,-26-25,-73 0,-1 0,-49 0,-25-25,-25 25,-25-25,-24 25,-1 25,1 0,0 0,49 49</inkml:trace>
  <inkml:trace contextRef="#ctx0" brushRef="#br0" timeOffset="2959.2959">12030 5705,'0'-25,"0"50,0 0,0 0,0-1,0 26,25-25,-25 25,0-1,0 1,0-25,0 24,0 1,25-1,-25-24,25 25,-25-1,24 1,-24 0,25-26,-25 26,25 0,0-26,-25 26,25-25,-25 24,0-24,25 25,-25-25,0 24,0-24,0 50,0-51,0 1,0 0,0 25,-25-26,25 1,0 0,0 0,-25 0,25-1,0 1,-25 0,25 25,-25-26,25 1,-25 0,25 0,-24 24,24 1,0 0,-25-26,25 1,0 25,0-25,-25-1,25 26,0-25,-25 0,25-1,0 1,0 0,0 0,0 0,0-1,0 1,0 0,0 0,-25 0,25 0,0-1,0 1,0 0,-24-25,24 25,0 0,0-1,0 1,-25 0,25 0,0 0,0-1,-25 1,25 25,0-25,0 24,0 26,-25-51,25 51,0-26,0 51,-25-26,25 50,-24-49,24-1,-25 75,25-50,-25 25,0 25,25-50,-25 25,25 25,0-50</inkml:trace>
  <inkml:trace contextRef="#ctx0" brushRef="#br0" timeOffset="9229.9229">2480 9550,'0'-25,"25"0,0 25,0-25,0 25,24 0,1-24,0 24,24 0,-24 0,-1 0,1 0,-1 0,1 0,0 0,-26 0,-24 0</inkml:trace>
  <inkml:trace contextRef="#ctx0" brushRef="#br0" timeOffset="9944.9944">2381 9599,'-25'25,"25"25,0-50,0 74,0-74,0 25,0 25,0-26,0 26,0-50,0 25,25-50,-25 25,25 0,25-50,-26 26,26 24,0-50,-1 25,-24 25,25 0,-1 0,1 25,0 25,-1-50,-24 74,25-49,-26 24,1 26,-25-50,-25 24,1 26,-1-50,-25 24,1-24,-1 25,0-50,-24 74,24-74,-24 0,-1 0,26 0,-1 0,1 0,49 0</inkml:trace>
  <inkml:trace contextRef="#ctx0" brushRef="#br0" timeOffset="10293.0292">3349 10368,'0'0</inkml:trace>
  <inkml:trace contextRef="#ctx0" brushRef="#br0" timeOffset="11008.1007">3597 9674,'0'-50,"24"25,1-49,25 49,24-24,-24 49,24 0,-24-50,24 50,-24 0,0 50,-1-50,-24 24,0 26,0-25,-1 24,-24 26,0-50,-24 49,-26-24,25 24,-24 0,-26-49,26 50,-1-26,0 26,1-50,-1 24,1-24,24 25,25-50,0 24,25-24,-1 50,1-50,25 0,24 0,-24 0,-1 0,1 0,24 0,-24 25,-25-25,24 0,-24 0,25 0,-25 0,-1 0</inkml:trace>
  <inkml:trace contextRef="#ctx0" brushRef="#br0" timeOffset="11458.1457">4986 9971,'0'-49,"-25"24,0-25,25 26,-49 24,-1 24,0-24,1 50,-1-50,0 74,26-49,-1 25,0 24,25 1,0-50,25 49,0-24,-1 24,26-49,0 24,-1-49,1 0,0 0,24 0,0-49,-24 24</inkml:trace>
  <inkml:trace contextRef="#ctx0" brushRef="#br0" timeOffset="12439.2438">5432 9847,'0'-24,"-25"24,25 24,0 26,-24 24,24-49,-25 50,25-26,-25 26,25-1,0 1,0-51,0 26,-25-25,25 24,0-98,25 24,-25-49,50 24,-26 25,1-49,25-1,-1 26,-24 24,25-50,-1 75,1 0,-25 0,24 0,-24 0,0 25,0 25,-25 24,0 1,0-50,-25 49,0-24,0-26,25 26,-24-50,48 0,-24 0,25-74,0 24,0 25,0-49,24 24,-24-24,25 49,-1-25,-24 25,25 25,-25-49,-1 49,1 0,-25 49,25-49,-25 75,0-50,0 24,0 26,0-1,25 1,-25-1,0 0,25 1,-1-50,26 24,0-49,24 50,0-25,1-1,-1-24,25 0,-24 0,-1 0,1-24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9-21T11:39:44.3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2604 6772,'0'24,"25"-48,-25 48,25-24,0-24,0 24,0 0,-1-25,1 25,0 0,0-25,0 25,-1 0,1-25,0 25,0 0,0 0,24-25,-24 25,25 0,-26 0,26-24,-25 24,24 0,1 0,0 0,-1-25,1 25,-1 0,1 0,0 0,24-25,-24 25,-1 0,26 0,-26 0,26 0,-26 0,26 0,-26-25,26 25,-1 0,-24 0,24 0,1 0,-1-25,0 25,1 0,-1 0,1 0,-1-24,1 24,-1 0,25 0,-24 0,-1 0,0 0,1 0,-1 0,25 0,-24 0,-1 0,26 0,-26 0,25 0,-24 0,24 0,-25 0,25 0,-24-25,24 25,-25 0,1 0,24 0,-24 0,24 0,-25 0,25 0,-24 0,24 25,-25-25,26 0,-26 0,25 0,0 0,1 0,-1 24,0-24,0 0,-24 0,24 25,0-25,0 25,-24-25,24 25,-25-25,26 0,-26 25,25-25,-24 24,24 1,-25 0,26-25,-26 25,0 0,26-1,-26-24,0 25,1 0,24 0,-24 0,-26 24,26-24,-1 0,-24 0,24 0,-24 24,-1-24,26 0,-26 0,1 24,-1-24,1 0,0 24,-1-24,1 0,-25 0,24 0,-24 24,0-24,0 0,-1 24,1-24,0 0,-25 25,25-26,-25 1,0 25,0-25,0-1,0 26,-25-25,25 0,0 24,-25-24,0 25,25-25,-24-1,-1 26,0-25,0 24,0-24,-24 0,24 25,-25-26,1-24,-1 25,1 25,-1-50,0 25,1 24,-26-49,26 25,-26-25,26 50,-26-50,1 0,24 24,-24 26,-1-50,1 0,-25 0,24 0,-24 0,25 0,-25 0,-1 0,-24 0,25 0,0 0,0 0,-25-50,24 50,-24 0,25-24,-25 24,0 0,0 0,0-50,0 25,0 25,0 0,0-49,-25 49,25-25,0 25,0 0,-25-50,25 50,0-25,-25 25,1 0,24-24,-25 24,25 0,-25-25,0 25,25-25,-25 25,0 0,25-25,-24 25,23 0,1 0,-24 0,24-25,0 25,-25 0,25 0,0 0,0 0,0-24,0 24,0 0,24-25,-24 25,25-25,0 25,0-25,0 0,24 1,1-1,-1 0,1 0,24-25,1 26,24-26,0 0,25 1,0-1,0 1,25-26,0 26,-1-26,26 1,24 24,1-24,-1 24,26-24,-1-1,25 1,0 24,0 1,25-26,-1 26,1-1,50 25,-26-24,26 24,-1 0,25 25,-24-25,24 50,0-25,-24 25,24 24,0 1,-24 0,-1-1,1 51,-1-26,-24 25,-25 0,-25 1,0-1,-50 0,-24 0,-50 0,0-49,-75 24,1-24,-75-25,-49-25,-26 0,-49 0,-49 0,-25 0,-1 25,-48-1,23 26</inkml:trace>
  <inkml:trace contextRef="#ctx0" brushRef="#br0" timeOffset="8090.809">11336 6028,'0'24,"0"1,0 0,0 0,0 0,0-1,0 1,0 0,0 0,0 0,-25-1,25 1,0 0,0 0,0 0,0-1,0 1,0 0,0 0,0 0,0-1,0 1,0 0,0 0,0 0,0-1,0 1,0 0,0 0,0 0,0-1,-25 1,25 0,0 25,0-25,0-1,0 1,0 0,0 0,0 0,0-1,0 1,0 0,0 0,0 24,0-24,0 0,0 0,0 0,0-1,0 1,0 0,25-25,-25 25,0 0,0-1,0 26,0-25,0 0,0-1,0 1,0 0,0 0,0 0,0-1,0 1,0 0,0 0,-25-25,25 25,0-1,0 1,0-25</inkml:trace>
  <inkml:trace contextRef="#ctx0" brushRef="#br0" timeOffset="10605.0604">11311 6300,'0'25,"0"0,-25-25,25 25,0 0,0-1,0 1,0 0,0 0,0 0,-25 24,25-24,0 0,-24 0,24-1,0 26,0-25,0 0,-25-1,25 1,0 0,0 25,0-1,0-24,0 0,0 0,0 0,-25-1,25 1,0 0,0 0,25 24,-25-24,0 0,0 0,0 0,0-1,0 1,0 0,0 0,0 0,0-1,0 26,0-25,25-25,-25 25,0-1,0 1,0 0,0 0,0 0,0-1,0 1,0 0,24-25,-24 25,0 0,0-1,0 1,0 0,-24-25,24 25,0 0,0-1,0 1,0 0,0 0,0 0,0 0,0-1,-25-24,25 25,0 0,0 0,0 0,0-1,0 1,0 0,0 0,0 0,0-1,0 1,0 25,0-50,0 25,25 24,-25-49,0 25,0 25,0-50,0 74,0-74,0 74,0-49,0 50,0-1</inkml:trace>
  <inkml:trace contextRef="#ctx0" brushRef="#br0" timeOffset="13985.3984">2679 9401,'25'0,"24"-25,1 25,0 0,24 0,0 0,1 0,-1 0,-24 0,-25 0</inkml:trace>
  <inkml:trace contextRef="#ctx0" brushRef="#br0" timeOffset="14557.4556">2704 9401,'-50'0,"25"50,25-50,-25 49,25-24,0 49,0-49,0 25,-24 24,24-49,0 25,24-50,1-50,0 25,0-24,25 24,-1 25,26-50,-26 25,1 25,24 0,-24 25,-1 25,-24 24,25 1,-25-1,-25 0,0 1,-25-50,0 24,-25 26,26-50,-1 24,-25-49,25 25,-24-25,24 0,0 0,0-25</inkml:trace>
  <inkml:trace contextRef="#ctx0" brushRef="#br0" timeOffset="14782.4781">3473 10120,'-25'25,"25"-25</inkml:trace>
  <inkml:trace contextRef="#ctx0" brushRef="#br0" timeOffset="15497.5496">3746 9376,'24'0,"-24"-74,50 74,-25-50,24 25,1 25,24-49,1 24,-1 50,-24-25,24 0,-49 49,0-49,0 75,-25-75,-25 25,0 24,-25 26,1-75,-1 24,-24 1,24 0,1 0,24-25,0 0,75 0,-1 0,1 0,24 49,1-49,24 25,-25 25,-24 24,-1 1,-24-51,0 51,-25-26,-25 26,-24-75,-1 74,-24-74,-1 0,-24 0,25 0,-26 0,26 0,-25-49,24 24,1 25,-1-50</inkml:trace>
  <inkml:trace contextRef="#ctx0" brushRef="#br0" timeOffset="17362.7361">6499 9674,'-25'-50,"25"25,-25 25,0 0,1 0,-1 0,-25 0,1 25,-1 25,0-25,1 24,-1 26,25-1,1 0,24-49,0 25,24 24,1-74,25 0,24 0,-24 0,24-49,-24 24</inkml:trace>
  <inkml:trace contextRef="#ctx0" brushRef="#br0" timeOffset="18159.8158">6623 9550,'0'49,"0"-49,0 75,0-1,0-49,0 49,0-24,0 24,25-49,-25 25,0-50,0 25,0-50,24 25,-24-75,0 26,0-26,25 51,0-51,-25 1,25 24,0 25,-1 25,1 0,0 0,0 0,-25 25,25 25,-25 24,0 1,0-51,0 26,0 24,0-74,0 0,25-74,-25 24,24 26,1-51,0 1,0 24,0 25,-1-24,1 24,0 25,0-25,-25 50,0 0,0 24,0 26,0-1,0 1,0-1,25 0,24 1,1-50,-1 24,1-24,49 25,-24 24,24-74,-25 25</inkml:trace>
  <inkml:trace contextRef="#ctx0" brushRef="#br0" timeOffset="27813.7811">4266 10492,'0'-124</inkml:trace>
  <inkml:trace contextRef="#ctx0" brushRef="#br0" timeOffset="59247.9242">4911 10195,'-24'-50,"-1"25,25-24,-25 24,0-50,25 26,0-26,-25 1,25 0,0-26,-25 26,25 0,0-1,0 1,0-1,25 1,0 24,0-24,25 49,24-49,-24 74,24-50,0 25,1 50,-1 25,25-26,-24 51,-1 49,-24-25,-25 25,-1 25,-24 0,-49 0,-26-50,-24 25,-50-50,1 1,-26-1,25-49,0-25,50-25</inkml:trace>
  <inkml:trace contextRef="#ctx0" brushRef="#br0" timeOffset="92186.2177">10393 9674,'25'-75,"0"75,0-49,24 24,26 0,24 0,0 1,0 24,0 0,-24 0,-1 0,-24 0,0 0,-26 0</inkml:trace>
  <inkml:trace contextRef="#ctx0" brushRef="#br0" timeOffset="92789.278">10393 9500,'-49'0,"49"25,0 0,24 24,-24-24,25 25,-25-25,-25 24,25-24,0 25,-24-50,24 24,-25 26,25-50,25 0,-1 0,1 0,25 0,-1-50,26 50,-26 0,26 0,-26 0,1 50,0-50,-26 74,1-49,-25 25,0 24,-25 1,-24-1,-26 1,1-51,0 26,-26 24,26-49,-25 25,24-50,26 74,24-74</inkml:trace>
  <inkml:trace contextRef="#ctx0" brushRef="#br0" timeOffset="93023.3014">10939 10443,'-25'0,"25"49,0-49</inkml:trace>
  <inkml:trace contextRef="#ctx0" brushRef="#br0" timeOffset="93585.3576">11435 9897,'25'-74,"24"24,26 25,-1 25,1-49,-1 49,-24 0,-26 49,1-49,-25 25,0 25,-25 24,1-49,-26 49,0-24,-24 24,24 1,-49-50,25 24,-1 26,26-51,-1 26,25-50,25 25,0 24,25-49,25 0,-1 0,1 0,0 0,24 0,0 0,1 0,-26 0,26-49,-50 49,24 0,-24 0,0-25</inkml:trace>
  <inkml:trace contextRef="#ctx0" brushRef="#br0" timeOffset="93841.3832">12303 9823,'25'-50,"49"50,-24-25,24 25,26 0,-26 0,-24 0,-1 0,1 0</inkml:trace>
  <inkml:trace contextRef="#ctx0" brushRef="#br0" timeOffset="94383.4374">12427 9823,'-25'0,"1"0,-1 24,25 26,0-50,-25 74,25-74,0 75,0-75,0 25,0 24,0-49,0 25,25-25,0 0,-1 0,26 0,24-25,1 25,-1 0,-24 0,24 25,-24 25,-25-25,-1 24,-24-24,0 25,-24 24,-1-74,-25 25,1 24,-1-49,-24 25,24-25,0 0,1 50,-1-50</inkml:trace>
  <inkml:trace contextRef="#ctx0" brushRef="#br0" timeOffset="94791.4782">13519 10071,'-25'0,"0"0,0 0,-24 49,-1-49,0 75,26-50,-1 24,25 26,0-1,25-74,-1 74,1-74,25 25,-1-25,26 0,-26-25,1-24,24 24,-24-49</inkml:trace>
  <inkml:trace contextRef="#ctx0" brushRef="#br0" timeOffset="95527.5518">13767 10046,'0'25,"0"24,0-24,24 25,-24 24,0 1,0-51,0 26,0 24,0-74,0 25,0-50,0 50,-24-50,24 25,0-49,-25 24,25-49,25-1,-1 26,26 24,0-25,-26 25,26 25,0 0,-1 0,-24 0,0 0,0 75,-1-50,-24 24,0 26,25-75,-50 74,25-74,0 0,0-50,0 26,0-26,25 25,0-24,0 24,24-25,-24 25,25 25,-25 0,-25 25,25 25,-25 24,24-49,1 49,25 50,-1-49,1-1,24 25,-24-24,24-1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9-21T11:42:20.1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6598 11088,'-25'0,"50"0,0 0,0 0,24 0,1 0,-1 0,1 0,0 0,-1 0,1 0,-25 0,0 24</inkml:trace>
  <inkml:trace contextRef="#ctx0" brushRef="#br0" timeOffset="674.0674">6598 11137,'-50'0,"26"25,24 0,-25 0,25 24,0 1,0 0,0-1,0-24,0 25,-25-26,25 1,25-25,0-25,-25 1,49 24,-24-25,25 0,-1 25,1 0,-1 0,26 25,-25 0,-1-1,26 26,-26 0,-24-1,25 26,-50-26,24 26,-48-26,-1 1,0-1,-25 1,1-25,-1 24,-24-24,24-25,-24 25,-1-25,1 0,-1 0,1-25,24 25,26 0,-1 0,0-25,25 25</inkml:trace>
  <inkml:trace contextRef="#ctx0" brushRef="#br0" timeOffset="2056.2056">7714 11981,'25'0,"-25"-25,0 0,25 0,-25 0,0 1,-25 24,0-25,-24 25,24 25,-25-1,1 26,24 0,-25-1,25 26,1-1,-1-24,25-1,25-24,-1 0,1 0,25 0,-1-50,1 25,0-25</inkml:trace>
  <inkml:trace contextRef="#ctx0" brushRef="#br0" timeOffset="2496.2496">7937 11956,'0'25,"0"-1,-24 26,24 0,0-1,0 26,0-26,0 1,0-25,24 0,-24-1,0-48,0-26,25 0,-25 26,25-26,-25 0,0 25,25 1,-25-1,0 0,25 0,-25 0,0 50,25-25</inkml:trace>
  <inkml:trace contextRef="#ctx0" brushRef="#br0" timeOffset="3795.3795">6623 11435,'-25'-25,"25"-24,25-1,24 0,51 1,-1 24,25-25,0 25,25 1,-25 24,-25 0,-25 0,-24 0,-75 0,-24 24,-51 1,-24 0,-74 0,0 25,-1-1,25 1,26-25,98-1,25 1,75-25,49-25,25 25,74-24,1-1,24 0,0 50,-24-25,-26 49,-73-49,-51 25,-74 0,-74 0,-50 0,-49-1,-25 1,-25 25,24-1,26 26,49-50,75-1,74 1,74-25,25 0,75-25,25 1,24 24,25 0,-25 0,0 24,-74 26,-25-25,-99-25,-75 0,-49 25,-50-25,-49 24,-25 1,-1 0,1 25,49-26,75 26,50-25,73-25,51 0,49 0,74-25,1 25,24 0,0 25,-24 0,-50 24,-50-24,-99 0,-50 0,-74-25,-25 25,-49-25,-25 49,24-24,26 25,24-1,49 1,76-1,48 1,26 0,25-1,24 1,25-1</inkml:trace>
  <inkml:trace contextRef="#ctx0" brushRef="#br0" timeOffset="4789.4789">10666 10840,'-50'49,"1"1,24-1,-25 26,1-1,-1 26,25-26,1 25,-26 25,50-25,-25 1,25-1,0 0,25-25,0 1,0-1,-1 1</inkml:trace>
  <inkml:trace contextRef="#ctx0" brushRef="#br0" timeOffset="5128.5128">10889 11311,'25'-25,"25"0,-1 25,26-24,-26 24,26 0,-1 0,-24 0</inkml:trace>
  <inkml:trace contextRef="#ctx0" brushRef="#br0" timeOffset="5626.5626">10939 11361,'-25'24,"0"1,0 0,25 0,0 24,0-24,0 0,25 0,-25 0,25-1,0-24,0 0,-1 0,26-24,-25-1,0 25,24-25,1 0,-25 50,24-25,-24 25,0 0,-25 24,0 1,0-1,0 1,-25 0,0 24,-24-49,-1 24,0-24,1 0,-1 0,25-25,-24 0,49-25</inkml:trace>
  <inkml:trace contextRef="#ctx0" brushRef="#br0" timeOffset="6006.6006">11782 11609,'-49'0,"-1"24,25 1,-24 0,-1 25,25-1,0 1,25-1,-24 1,24-25,24 0,1-1,25-24,-25 0,49 0,-24-24,-1-26</inkml:trace>
  <inkml:trace contextRef="#ctx0" brushRef="#br0" timeOffset="6772.6772">11931 11584,'0'49,"0"1,0 0,0-1,0 1,0-1,0 1,-25-25,25 0,0-1,0 1,0-50,0-24,0 24,25-25,0 1,0-1,-1 1,1 24,0 25,25 0,-26 0,-24 25,25 24,-25-24,0 25,0-26,-25 26,25-25,-24 0,24-50,24-25,1 1,0 24,0-25,0 1,0 24,-1 0,1 25,0-25,-25 50,0 0,0 0,0 24,0 1,-25-1,25 1,0-25,0 24,0-24,25 0,-25 0,25-25,0 0,-1 0,1-25,0 0</inkml:trace>
  <inkml:trace contextRef="#ctx0" brushRef="#br0" timeOffset="7180.718">12551 10765,'25'25,"25"0,-26 24,26 26,0-26,-1 51,1-1,-1 0,-24 25,0-25,-25 25,-25-24,0-1,-49 0,24 0,-49-24</inkml:trace>
  <inkml:trace contextRef="#ctx0" brushRef="#br0" timeOffset="8019.8019">8756 11212,'25'-25,"-25"0,25 0,24 0,-24 1,25-26,-26 25,26 0,-25-24,25 24,-26 0,1 0,0 1,0 24,0 0,-50 24,25 26,0 0,-25 24,0 0,25 26,-25-26,25 25,0-24,0 24,0-25,0 1,0-1,25-24,-25-1,0 1</inkml:trace>
  <inkml:trace contextRef="#ctx0" brushRef="#br0" timeOffset="8355.8355">8657 12204,'25'0,"-1"0,26 0,0-25,24 25,0-25,26 25,-1-25,0 25,25-24,-25 24,1 0,-26 0,-24 0,-1-25</inkml:trace>
  <inkml:trace contextRef="#ctx0" brushRef="#br0" timeOffset="11204.1203">11063 13519,'-50'49,"25"1,-24-1,24 26,-25-1,1 1,24 24,0-25,0 25,25-24,0-1,0 1,0-26,25 1,-25 0,25-26</inkml:trace>
  <inkml:trace contextRef="#ctx0" brushRef="#br0" timeOffset="11522.1521">11162 13791,'25'-24,"0"24,24 0,1 0,0 0,-1 0,26 0,-26 24,-24-24,25 0</inkml:trace>
  <inkml:trace contextRef="#ctx0" brushRef="#br0" timeOffset="12062.2061">11137 13841,'-25'50,"1"-26,-1 1,25 0,-25 0,25 0,0-1,0 1,25-50,0 25,-1-24,26-1,0 25,-1 0,1 0,24 0,-24 25,-25-1,24 1,-24 0,0 25,-25-26,0 1,0 25,-25-25,0-1,1 26,-1-25,-25-25,25 25,-24-25,24 25,0-25,0 0,25 0</inkml:trace>
  <inkml:trace contextRef="#ctx0" brushRef="#br0" timeOffset="12287.2286">11658 14436,'-25'0,"25"-24,0-1,25 0</inkml:trace>
  <inkml:trace contextRef="#ctx0" brushRef="#br0" timeOffset="12798.2797">11906 13841,'25'-50,"25"26,-26-1,26 25,0-25,-1 25,26 25,-50 0,24-1,-24 1,-25 0,0 25,-25-26,0 26,-24-25,-1 24,0 1,1 0,-26-26,26 1,-1 25,25-25,1-1,-1 1,25 0,0 0,25-25,-1 25,1-25,25 0,-1 0,1 25,0-25,-26 0,26-25,-25 25</inkml:trace>
  <inkml:trace contextRef="#ctx0" brushRef="#br0" timeOffset="13217.3216">12650 13990,'0'-25,"-24"25,-26 0,25 0,-24 25,-1 0,25-1,-24 1,24 25,0-1,0-24,25 25,0-25,25 24,0-24,0 0,-1-25,26 0,0 0,-1-25,1 0</inkml:trace>
  <inkml:trace contextRef="#ctx0" brushRef="#br0" timeOffset="14076.4075">12750 14139,'24'-50,"-24"25,0 0,0 50,-24 0,24 25,0-1,0 1,-25-25,25 24,0 1,0-25,0 0,0-1,0-48,0-26,0 25,0-25,25 1,-25-1,0 25,24-24,1 24,0 0,0 25,0 0,-1 25,-24 0,25 0,-25 24,0 1,0-25,0 24,0-24,-25 0,1-25,24 25,0-50,0 0,0 0,24-24,1 24,0 0,0-25,0 26,-1-1,1 25,0-25,0 50,-25 0,0-1,-25 26,25 0,0-1,0 1,25 0,-25-1,25-24,-1 25,1-26,25 1,-25 0,24-25,1 0,-25-25,0 0,-1 1,1-26</inkml:trace>
  <inkml:trace contextRef="#ctx0" brushRef="#br0" timeOffset="14454.4453">13320 13395,'25'24,"0"26,0 0,-1 24,26 25,0 0,-1 1,-24 24,0 0,0-25,-25 25,-25-25,0 25,-25-25,1-24,-1 24,-24-25</inkml:trace>
  <inkml:trace contextRef="#ctx0" brushRef="#br0" timeOffset="17446.7445">6896 13494,'25'-25,"-25"-25,24 26,26-1,-25 0,24 0,1 0,-25 25,24-24,1 24,0 24,-26-24,26 25,-25 0,0 0,-1 24,-24-24,0 50,-24-26,-1 1,0 24,0 1,-24-26,24 26,-25-26,1 1,-1-1,0 1,26-25,-1 0,0-1,0 1,0-25,50 0,0-25,0 25,0 0,49-24,-24-1,-1 25,26 0,-1 0,0-25,1 25,-1 25,1-25,-1 0,0 0,-24 25,0-25,-1 0,-24 0</inkml:trace>
  <inkml:trace contextRef="#ctx0" brushRef="#br0" timeOffset="18937.8936">11410 15627,'-25'25,"1"0,-1 24,-25 1,25-1,-24 26,-1-1,0 1,26-1,-26 25,25 0,0-24,1 24,-1 0,25-24,0-1,25 1,-1-26,1-24,0 25</inkml:trace>
  <inkml:trace contextRef="#ctx0" brushRef="#br0" timeOffset="19325.9324">11534 16148,'25'0,"25"-25,-26 25,26 0,0 0,-26 25,1-25,0-25,-25 25</inkml:trace>
  <inkml:trace contextRef="#ctx0" brushRef="#br0" timeOffset="19816.9815">11609 16173,'-50'24,"25"1,-24 0,24 25,0-26,25 1,-25-25,25 25,0 0,25-25,0 25,24-50,-24 25,0 25,0-25,24 0,-24 25,0-25,0 24,0 1,-1 0,1 0,-25 0,0-1,0 1,-25 0,1 0,-1 0,0-25,0 24,-24-24,24 0,-25 0,25 0,25-24,-24 24,24 0</inkml:trace>
  <inkml:trace contextRef="#ctx0" brushRef="#br0" timeOffset="20042.004">11931 16743,'0'-25,"25"1,-25-1</inkml:trace>
  <inkml:trace contextRef="#ctx0" brushRef="#br0" timeOffset="20624.0622">12179 16123,'25'-25,"0"0,0 25,24 0,1 0,-25 25,-1 0,26-25,-50 25,0 0,-25-1,0-24,1 25,-1-25,-25 0,25 0,1 0,-1 25,0-25,50 25,0 0,-1-1,1 26,0-25,0 25,0-1,-25-24,0 0,-25 0,0-1,0-24,-24 25,24-25,-25 0,0 0,1 0</inkml:trace>
  <inkml:trace contextRef="#ctx0" brushRef="#br0" timeOffset="21146.1144">12626 16098,'0'25,"0"0,-25 0,0-1,0 26,0 0,1-1,24 1,0 0,0-1,0-24,24 0,-24 0,25-25,0 0,0-25,0 0,24 0,-24-24,-25-1,25-25,-25 26,0-1,0 25,-25 1,0-1,0 0,1 0,-1 25,0 0</inkml:trace>
  <inkml:trace contextRef="#ctx0" brushRef="#br0" timeOffset="21503.1501">13022 16297,'0'-25,"-24"0,-1 25,0 0,-25 0,26 25,-1 24,-25-24,25 25,1-25,24 24,0 1,0-25,24 24,1-24,25-25</inkml:trace>
  <inkml:trace contextRef="#ctx0" brushRef="#br0" timeOffset="22280.2278">13122 16470,'0'-24,"24"-1,-24 0,0 0,-24 25,24 25,-25 0,25 0,-25 24,25-24,-25 0,25 0,0-1,-25-24,25 25,25-50,-25 1,25-1,-25-25,25 1,0 24,-1 0,1 0,0 25,0-25,0 50,0-25,-25 25,0 0,0 0,0-1,0 1,0 0,-25 25,25-26,0-48,25-1,-1 0,-24 0,25-24,0 24,0 0,-25 0,25 0,-1 25,-24 25,-24 0,24 0,0 0,0 24,0 1,0-25,0-1,24 1,1 0,0-25,25-25</inkml:trace>
  <inkml:trace contextRef="#ctx0" brushRef="#br0" timeOffset="22617.2615">13643 15751,'24'50,"1"-1,0 1,25 49,-1 0,-24 25,0-25,-25 26,0-26,-25-25,-25 25,1-24,-1 24,-24-25</inkml:trace>
  <inkml:trace contextRef="#ctx0" brushRef="#br0" timeOffset="24879.4877">7218 15478,'25'-25,"0"1,0-1,24 0,1 0,-25 25,24-25,26 25,-26 0,1 25,-1-25,1 25,0 25,-1-26,1 26,-25 0,-25-1,0 1,0-25,-25 24,0-24,-25 25,1-26,-1-24,-24 25,24 0,25-25,1 0,-1 25,50-25,-1 0,26 25,0-25,-1 24,-24-24,25 25,-1 0,1 0,-1 0,1 24,-25 26,25-26,-26 26,1 24,-25-49,-25 24,-24 0,-1-24,0 24,-24-49,0 25,-1-25,-24-1,25 1,-26 0,26-25,-25 25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9-21T11:42:58.6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13196 9971,'0'-49,"-25"49,0 0,25 49,-24-49,-26 0,0 25</inkml:trace>
  <inkml:trace contextRef="#ctx0" brushRef="#br0" timeOffset="490.049">12750 10195,'-50'74,"0"1,26-51,-1 51,0-1,25 1,25-26,0 50,-1-49,26 0,24-1,-24 1,24-25,1-25,24 0,-25 0,1-25,24 0,-24-25,-26 1,26-1,-26-24,1-25,-25 74,-1-99,-24 49,-24 1,-1 0,-25 49,1-50,-26 1,-24 24,25 25,-51 25,26-49,-25 98,25-49,-25 0,25 75,0-50,-1 49,51 1,-26-1</inkml:trace>
  <inkml:trace contextRef="#ctx0" brushRef="#br0" timeOffset="7079.7079">15875 10195,'0'-50,"-25"25,25 25,-25-49,1 49,-1-25,0 25,-25 0,1 0,-26 0,1 25,0 24,24-24,0 25,25 24,1-49,48 49,-24-24,25 24,25 1,0-1,-1-24,1-25,24-1,-24 1,24-25,1 0,-26 0,26-25,-1 1,-24-51,-1 26,1 24,-1-50,-24 1,-25 0,0 24,0-24,-49 49,-1-50,0 26,-24 24,0-25,-26 25,1 25,0 25,0 25,-25-25,49 24,26 26</inkml:trace>
  <inkml:trace contextRef="#ctx0" brushRef="#br0" timeOffset="11381.138">15553 11137,'0'25,"0"0,-25 0,25 24,-25 1,25 0,0-1,-25 26,25 24,-25-25,25-24,0 24,-24-24,24-25,0 24,24-49,-24 25,0-50</inkml:trace>
  <inkml:trace contextRef="#ctx0" brushRef="#br0" timeOffset="12086.2085">15701 11212,'25'-25,"0"25,0-25,0 25,24 0,-24 0,25 0,-26 25,26-25,-25 25,0 0,-25-1,0 1,-25 0,0 0,-25 24,26-24,-26-25,25 25,-24-25,24 0,50-25,-1 25,1 0,0 0,25 25,-26-25,1 25,25 24,-25-24,-25 25,24-1,-24 1,-24-25,-1 24,0-24,-25 0,26 0,-26-25,0 25,26-25,-26-25,25 25,0-25,1 0,-1 25,25-25,0 1,25-1</inkml:trace>
  <inkml:trace contextRef="#ctx0" brushRef="#br0" timeOffset="12341.234">16222 11807,'0'-25</inkml:trace>
  <inkml:trace contextRef="#ctx0" brushRef="#br0" timeOffset="12873.2872">16371 11286,'25'-25,"0"1,0-1,24 25,1-25,-1 25,-24 0,25 25,-25 0,-1-1,1 1,-25 0,0 25,-25-1,1 1,-1-1,-25-24,1 25,-1-1,25-24,-24 0,-1 0,25 0,0-25,50 24,0-24,0 0,24 0,1 0,0 0,-1 0,1 0,-1 0,-24-24,25 24</inkml:trace>
  <inkml:trace contextRef="#ctx0" brushRef="#br0" timeOffset="13200.3199">16942 11237,'24'0,"1"-25,0 25,25 0,-26 0,26 0,-25 0,24 0,-24 0,-25 0</inkml:trace>
  <inkml:trace contextRef="#ctx0" brushRef="#br0" timeOffset="13741.374">17016 11286,'-25'0,"0"25,1 0,24 0,-25 24,25-24,0 0,0 0,25-25,-1-25,1 25,-25-25,25 25,0 0,0 0,-1 0,1 0,0 25,0 0,-25-1,25 26,-1-25,-24 24,0 1,-24-25,-1 0,25 24,-50-24,25-25,1 25,-26-25,25 0,0 0,1 0,-1 0,25-25,0 0,0 0</inkml:trace>
  <inkml:trace contextRef="#ctx0" brushRef="#br0" timeOffset="14150.4149">17661 11460,'-25'0,"0"0,-24 0,24 25,0-1,0 1,0 0,1 25,24-1,-25-24,50 25,-25-26,24 1,-24 0,25 0,0-25,25 0,-25-25,24 0,-24 0</inkml:trace>
  <inkml:trace contextRef="#ctx0" brushRef="#br0" timeOffset="15019.5018">17859 11460,'0'-25,"0"50,0 0,0-1,-24 26,24-25,0 24,-25 1,25-25,0 0,-25 24,25-24,0 0,0-50,25 0,-25 0,0-24,25-1,-1 1,1-1,25 0,-25 26,-1-1,26 0,-25 25,0 0,-1 25,1 0,-25 24,0-24,0 25,0-1,-25-24,1 0,24 0,0-1,-25-24,50 0,-25-24,0-26,0 25,24-24,1-1,0 0,0 26,0-26,-1 25,-24 0,25 25,0-24,0 24,-25 24,0 1,-25 25,25-25,-25 49,25-24,-25-1,25 1,0-1,0 1,0 0,25-26,0 1,0 0,0 0,-1 0,26-25</inkml:trace>
  <inkml:trace contextRef="#ctx0" brushRef="#br0" timeOffset="21260.1258">12650 11658,'-24'0,"24"50,0-1,0 26,-25-1,25 1,0-1,0 0,0 1,0-25,0-1,0-24,0 0,0-25</inkml:trace>
  <inkml:trace contextRef="#ctx0" brushRef="#br0" timeOffset="21752.175">12725 11807,'25'-50,"-25"26,49-1,-24 0,0 25,24 0,-24 0,0 0,-25 50,25-26,-25 26,0-25,-25 24,0 1,0 24,1-24,-1-25,0 0,25-1,-25 1,50-25,0 0,0 0,-1 0,1 0,0 25,0-25,0 0,-1 0,1 25</inkml:trace>
  <inkml:trace contextRef="#ctx0" brushRef="#br0" timeOffset="21946.1944">13171 12105,'25'0</inkml:trace>
  <inkml:trace contextRef="#ctx0" brushRef="#br0" timeOffset="22222.222">13345 11683,'0'-25,"25"0,0 25,-1-24,26-1,0 25,-26 0,1 0,0 0,-25 25</inkml:trace>
  <inkml:trace contextRef="#ctx0" brushRef="#br0" timeOffset="22579.2577">13370 11683,'-25'25,"0"-25,25 25,-25-1,25 1,0 0,0 25,25-26,0 1,0 0,0 0,24 0,-24 24,0-24,0 0,-1 24,-24-24,0 0,-24 0,-1 0,0 0,0-1,-24 1,24-25,0-25,-25 25,50-49,-24 24</inkml:trace>
  <inkml:trace contextRef="#ctx0" brushRef="#br0" timeOffset="23050.3048">13717 11658,'0'25,"0"0,-25 24,25 1,0 0,0-1,0 26,25-26,0-24,0 25,-1-50,1 24,0-24,0 25,0-50,-25 1,24-1,-24-25,0 1,0-1,-24-24,-1-1,0 26,0-1,0 25,1 0,-1 25,0 25,0 0,0 25</inkml:trace>
  <inkml:trace contextRef="#ctx0" brushRef="#br0" timeOffset="23418.3416">14163 11981,'0'-25,"-24"0,24-25,-25 50,25-24,-25 24,0 0,0 24,1 1,-1 25,25-1,0 1,0 0,0-26,25 26,-1-25,1-25,0 0,0 0,24-25,-24 0,25-24</inkml:trace>
  <inkml:trace contextRef="#ctx0" brushRef="#br0" timeOffset="24101.4099">14312 11832,'0'25,"0"-1,-25 26,25 0,0-1,0-24,0 25,-24-1,24-24,0 0,24-50,-24 0,0-24,25-1,-25-24,25 24,-25 25,25 0,0 25,-25 25,25 25,-25-25,0 24,-25 1,25-25,0 24,0-24,25-25,-1 0,1-25,-25-24,25-1,0 0,-25 1,25 24,-25 0,0 50,0 25,0-1,-25 1,25-1,25-24,-25 25,49-25,-24 0,25-25,-1 24,-24-24,25 25</inkml:trace>
  <inkml:trace contextRef="#ctx0" brushRef="#br0" timeOffset="35541.5538">8062 11162,'-25'25,"25"25,0 49,0-25,0 1,0-1,0-24,25-1,-25-24,0 0</inkml:trace>
  <inkml:trace contextRef="#ctx0" brushRef="#br0" timeOffset="35878.5875">8210 10964,'0'24,"0"1,0 25,0 24,0 1,0 24,0-25,0 1,0-1,0 1,25-26,-25-24,0 25,25-50,-25 24</inkml:trace>
  <inkml:trace contextRef="#ctx0" brushRef="#br0" timeOffset="36103.61">8384 11559,'25'-25</inkml:trace>
  <inkml:trace contextRef="#ctx0" brushRef="#br0" timeOffset="36685.6682">8582 11112,'0'-24,"25"-1,0 25,0-25,0 25,-1 25,1 0,-25-1,-25 1,25 0,-24 0,-1 0,25 0,-25-1,0-24,50 0,0 0,0 0,-25 25,24-25,1 50,-25-25,25 24,-25 1,0-25,-25 24,25 1,-25-25,1 24,-1-49,0 25,0-25,0 0,25 0</inkml:trace>
  <inkml:trace contextRef="#ctx0" brushRef="#br0" timeOffset="37176.7173">8930 11063,'0'25,"-25"24,25 1,-25 24,25-24,0 24,0-24,0 24,0-49,25 0,24 0,-24-25,0-25,0 25,0-50,-25 26,25-51,-25 26,24-26,-24 26,-24-26,24 25,-25 26,0-1,0 25,0 0,0 0,1 25,24-1,-25 26</inkml:trace>
  <inkml:trace contextRef="#ctx0" brushRef="#br0" timeOffset="37565.7562">9376 11286,'0'-25,"-25"25,25-24,-24 24,-1 0,25 24,-25 1,0 25,0-1,1 1,24 24,0-49,0 25,0-25,24-1,1-24,0 0,0 0,24-24,-24-1,25-25</inkml:trace>
  <inkml:trace contextRef="#ctx0" brushRef="#br0" timeOffset="38056.8053">9550 11261,'25'-24,"-25"-1,0 50,-25 24,25 1,0-1,-25 1,25 24,-25-49,25 25,0-25,-25-1,25-48,25 24,-25-50,0 0,25-24,0 24,0 1,-1-1,1 25,0 1,0 24,-25 24,0 1,0 25,0-25,0 24,-25-24,25 25,0-26,25-24,0-24,-1-1,1 0,0-25</inkml:trace>
  <inkml:trace contextRef="#ctx0" brushRef="#br0" timeOffset="38250.8247">9847 11261,'25'0,"-25"25,-25 25,25-25,-24 24,24 1,0-25,24-1,1 1,0 0,25 0,-1-25,-24 25,25-25</inkml:trace>
  <inkml:trace contextRef="#ctx0" brushRef="#br0" timeOffset="50350.0345">10840 11311,'24'-25,"1"0,0 1,0-1,24 0,-24-25,25 25,-1-24,1 24,-25-25,0 26,24-26,-24 25,-25-24,25 24,-25 0,25 0,-25 0,0 50,0 0,-25 0,25 24,0-24,25 25,-25-1,0-24,25 25,-25-1,24-24,-24 0,25 0,-25 0,25 0,0-1,0-24,-25-24</inkml:trace>
  <inkml:trace contextRef="#ctx0" brushRef="#br0" timeOffset="50800.0795">11261 10840,'-24'-25,"-1"25,25 25,-25-1,25 26,0 0,0-1,0 26,25-1,-25 1,0-1,-25 25,25 0,0-24,0 24,0 0,25 0,-25 1,0-1,0-25,25 26,-25-26,24-24,-24-1,0 1,25-1,-25-24,0 0,0 0,0-25</inkml:trace>
  <inkml:trace contextRef="#ctx0" brushRef="#br0" timeOffset="51167.1162">10021 12849,'0'25,"25"24,0 1,24 24,1-24,0-1,-1 1,1 0,-25-1,24-24</inkml:trace>
  <inkml:trace contextRef="#ctx0" brushRef="#br0" timeOffset="51556.1551">10220 12675,'-25'50,"0"-25,-25 49,1 25,-1-24,25 49,-24-25,24 0,0-24,0-1,0-49,1 0,24-75,24 0,1-24,0-25,25-1</inkml:trace>
  <inkml:trace contextRef="#ctx0" brushRef="#br0" timeOffset="51781.1776">10145 12750,'0'24,"0"1,-25 25,1 24,24 25,-25-24,25 24,0-24,0-26,0-24,0 0,-25-25,25 0</inkml:trace>
  <inkml:trace contextRef="#ctx0" brushRef="#br0" timeOffset="52077.2072">9500 12923,'-25'0,"50"0,0-25,25 25,24-24,25 24,0-25,1 25,-1 25,-25-25,1 0,-26 24,1-24,-25 25,-25-25</inkml:trace>
  <inkml:trace contextRef="#ctx0" brushRef="#br0" timeOffset="52486.2481">10815 12998,'-25'49,"0"26,25-1,0 1,0-1,0 25,0-24,0-1,25 0,-25 1,0-26,25-24,-25 0,0 0,0-50,0-25</inkml:trace>
  <inkml:trace contextRef="#ctx0" brushRef="#br0" timeOffset="53037.3032">10889 13196,'0'-25,"0"0,25 1,25-1,-26 25,51 0,-26 25,26-1,-1 1,1 0,-26 25,-24-1,0 1,-25 0,0-1,-50 1,1-25,-1 24,1-24,-1 0,0-25,1 25,-1-25,25 0,25 24,0-48,0 48,25-48,0 24,24 0,26 0,-25 0,-1 0,1 0,-1 24,1-24,-25 0,0 0,-25 0</inkml:trace>
  <inkml:trace contextRef="#ctx0" brushRef="#br0" timeOffset="53273.3268">11733 13618,'-25'0,"25"25,0-50,25 25,-25 25,24-50,1 25</inkml:trace>
  <inkml:trace contextRef="#ctx0" brushRef="#br0" timeOffset="53814.3809">12030 13146,'-49'25,"24"0,0 0,0 25,25-1,0 1,0 24,0-24,0-1,25 1,-25 0,25-26,0 1,-1-25,1 0,0 0,0-25,24 1,-24-26,0 0,0-24,0 0,-25-1,-25 26,0-26,-25 50,1-24,-26 24,26 0,-26 25,26-25,24 25,0 25</inkml:trace>
  <inkml:trace contextRef="#ctx0" brushRef="#br0" timeOffset="54376.4371">12427 13047,'-49'25,"24"-25,0 25,0 24,0 1,25 25,-24-26,24 26,0-1,0-24,24-1,1 1,25-25,-25 24,24-49,-24 25,25-25,-1-25,-24 0,25-24,-26-1,1-24,0-1,-25 1,0 0,-50 24,1 0,-1 25,-24 1,-1-1,26 25,-26 0,26 25,24 24</inkml:trace>
  <inkml:trace contextRef="#ctx0" brushRef="#br0" timeOffset="54826.4821">13022 13196,'-49'-25,"-1"25,1 25,24 0,0 0,0 24,0 1,1 0,24-1,0 1,0 24,24-24,1-25,0 24,0-24,24-25,1 0,0 0,24-25,-24-24</inkml:trace>
  <inkml:trace contextRef="#ctx0" brushRef="#br0" timeOffset="55786.5781">13221 13171,'-25'0,"25"50,-25 0,25-1,0 26,25-1,-25-24,0 24,0-49,0 24,0-24,0-50,0-24,0-1,25 1,-25-26,25 26,0-26,-1 26,1-1,0 25,-25 0,25 25,0 0,-25 25,0 0,24 25,-48-1,24 1,0 24,0-24,-25-1,25 1,-25-25,25 0,25-50,-25-25,49 1,-24-1,0-24,25 24,-26-24,1 24,-25 0,25 25,-25 1,0-1,0 0,0 50,0 0,-25-1,0 26,25 25,0-26,0 26,0-1,0-24,25 24,0-24,25-26,-26 26,26-25,0 0,24-25,-24 0,24 0,-24-25,24 0,-24 0,-26 0,1 1,0-1,0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9-21T11:44:44.5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2084 8111,'0'-25,"0"25</inkml:trace>
  <inkml:trace contextRef="#ctx0" brushRef="#br0" timeOffset="50.005">2084 8111,'0'0</inkml:trace>
  <inkml:trace contextRef="#ctx0" brushRef="#br0" timeOffset="307.0307">2084 8111,'0'25,"-50"25,0 24,1-24,-1-1,-24 26,24 49,-24-100,49 26,-25 24,50-74,0 25,50-25,-25 0,24 0,26 0,-1 0,1-25,24 25,-25 0,1 0,-26 25,26-25,-26 0,-24-25,0 25</inkml:trace>
  <inkml:trace contextRef="#ctx0" brushRef="#br0" timeOffset="675.0675">2084 7987,'0'25,"0"0,-25 24,25 51,25-1,-25 25,0 25,0-1,24-48,1 24,0-25,-25-25,25 1,0-1,-1-24,-24 24,25-74</inkml:trace>
  <inkml:trace contextRef="#ctx0" brushRef="#br0" timeOffset="1523.1523">2555 8508,'0'50,"0"-26,0 51,0-1,0 50,0-49,0-1,25 1,-25-1,0-74,0 25,0-50,0-49,0-1,0 1,0-1,24 1,-24-1,25 1,0 0,0 24,0 25,0 25,-1 0,1 25,0 25,0 24,0 0,-25 1,0-1,24 1,-24-1,-24-74,24 0,0-74,24-1,-24 1,25-1,0-49,0 100,0-51,-1 75,1-49,0 49,0 0,-25 49,0-24,25 49,-25 50,0-49,0 24,24-25,-24 1,0-25,25 24,-25-49,25 24,-25-49</inkml:trace>
  <inkml:trace contextRef="#ctx0" brushRef="#br0" timeOffset="2015.2015">3497 7987,'0'25,"0"25,-24 24,24 0,0 1,-25-1,25 1,0-1,0 0,0 1,0-1,0-24,0 24,0-49,0 25,25-50,24 0,-24 0,25 0,-1-50,1 25,0 25,-1-49,1 24,-1 25,-24 0,0 0,0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9-21T11:45:01.8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8954 10988,'-24'0,"24"-24,0-1,0 0,-25 0,0 25,0 0,-24 0,-1 25,25-25,-24 50,24-26,-25 1,50 0,-25 0,25 0,25-25,0 0,0-25,24 25,-24-25,0 0,0 0,-25 1,25-1,-25 0,24 25,-24 25,-24 0,24-1,0 1,-25 25,25-1,0 1,0 0,25-25,-25-1,24 26</inkml:trace>
  <inkml:trace contextRef="#ctx0" brushRef="#br0" timeOffset="786.0786">8830 11485,'-24'0,"-1"24,0-24,0 25,25 0,-25 0,25 24,0-24,0 0,25-25,0 25,0-25,0 25,-1-25,1-25,25 25,-25-25,-1 0,1 0,-25 1,0-1,0 0,0-25,-25 50,1 0,-1 0,0 0,-25 0,26 0</inkml:trace>
  <inkml:trace contextRef="#ctx0" brushRef="#br0" timeOffset="1154.1154">8706 11757,'-24'25,"24"0,0 0,0 0,24-1,1-24,25-24,-25 24,24-25,-24 0,0 25,-25-25,0 0,0 1,-25-1,0 25,-24 0,-1 0,25 25,-24-25</inkml:trace>
  <inkml:trace contextRef="#ctx0" brushRef="#br0" timeOffset="1778.1778">8657 12179,'0'-25,"25"25,-25-25,24 25,1 0,0-24,25 24,-26-25,1 25,0 0,0 0,0-25,-1 25,-48 25,24 0,-25-1,25 1,0 0,-25 0,25 25,0-26,0 1,0 0,0 0,0 0,0-25</inkml:trace>
  <inkml:trace contextRef="#ctx0" brushRef="#br0" timeOffset="2013.2013">8706 12303,'50'-25,"0"25,-1 0,26 0,-1 0,-24 25,-1-25</inkml:trace>
  <inkml:trace contextRef="#ctx0" brushRef="#br0" timeOffset="3138.3138">8781 12452,'-25'25,"0"0,0-1,25 1,-24 0,24 0,0 0,0-1,0 26,24-50,-24 25,25 0,0-25,0 0,0 0,-1 0,1 0,0-25,-25 0,0 0,25 0,-50 25,25-24,-25 24,0 0,1 0,-26 24,25-24,-24 25,24 0,0 25,0-50,25 24</inkml:trace>
  <inkml:trace contextRef="#ctx0" brushRef="#br0" timeOffset="3536.3536">8334 12973,'0'-25,"25"25,0 0,25 0,-26 0,1 0,25 0,-25 0,-1 0</inkml:trace>
  <inkml:trace contextRef="#ctx0" brushRef="#br0" timeOffset="3925.3925">8384 12998,'-25'24,"0"-24,25 25,0 0,25-25,0 25,0-25,24 25,-24-25,0 24,0 1,0-25,-25 25,0 0,-25 0,0 0,-25-25,26 24,-26 1,0-25,26 25,-1-25</inkml:trace>
  <inkml:trace contextRef="#ctx0" brushRef="#br0" timeOffset="17092.7091">769 10195,'-25'-50,"25"25,25 25,0-49,0 49,-1-25,26-25,-25 25,24 25,1-74,0 24,-1 26,1-26,-1 25,-24 25,25-49,-25 24,24 25,-24 0,-25 25,25 24,-25-49,0 75,0-51,0 51,0 49,-25-50,25 1,0 24,-25-25,25 1,0-1,0 1,0-26,0 50,0-74,0 0,0 0,0-25</inkml:trace>
  <inkml:trace contextRef="#ctx0" brushRef="#br0" timeOffset="17318.7317">1612 10344,'0'24,"0"-24</inkml:trace>
  <inkml:trace contextRef="#ctx0" brushRef="#br0" timeOffset="17615.7614">1712 9674,'24'-50,"-24"25,25-49,25 24,-25 26,24-26,-24 25,25-24,-26 24,26 25,-25-50,-25 50</inkml:trace>
  <inkml:trace contextRef="#ctx0" brushRef="#br0" timeOffset="18137.8136">1860 9451,'-24'0,"-1"24,25 26,-25 24,25-74,0 75,0-50,0 24,25-24,-25 25,25-26,-25 26,24-50,1 25,-25-50,25 25,0 0,0 0,-1-50,1 50,0-24,25 24,-26 0,1 24,0 26,0-50,0 25,-1 24,-24-24,0 25,0-25,0 24,-24 26,-26-50,25 24,0-24,-24 25,-1-26,25-24,1 0</inkml:trace>
  <inkml:trace contextRef="#ctx0" brushRef="#br0" timeOffset="19118.9117">2480 9376,'0'0,"0"25,0 25,25-1,0 1,-25-1,25 26,0-1,-25-49,24 25,-24-26,0 26,0-50,0 0,0-50,0 26,-24-51,24 26,0-26,0 50,0-74,24 50,-24-26,25 26,0 24,0 25,0-50,0 100,-1-50,-24 0,25 74,0-49,0 49,0-24,-1 24,-24 1,0-75,0 25,0 24,0-98,0 24,0 25,0-75,0 1,0 0,0-1,25 26,-25-26,25 50,-25-49,25 74,0-50,-1 50,-24 50,25-50,-25 74,25 1,0-1,0 1,-25-1,24 0,1 1,0-1,0-49,24 25,-24-26,0-24,-25 50,25-50</inkml:trace>
  <inkml:trace contextRef="#ctx0" brushRef="#br0" timeOffset="19640.9639">3349 8558,'24'24,"-24"26,25 24,-25 1,25-50,0 49,0 0,-25 1,24-1,1-24,0 24,-25-49,25 25,0-50,-1 25,1-25,0 0,25-25,-25 25,24-50,-24 25,25 25,-1-74,1 74,-25 0,-1-50,1 50,-25 0</inkml:trace>
  <inkml:trace contextRef="#ctx0" brushRef="#br0" timeOffset="20193.0191">1042 10344,'25'-50,"-1"25,26-24,0 24,-1-25,1 25,24-49,-24 74,24-75,-24 75,-1-49,1 24</inkml:trace>
  <inkml:trace contextRef="#ctx0" brushRef="#br0" timeOffset="23400.3398">1364 11112,'0'25,"0"0,0 0,0 25,0 24,0 0,0 1,0 24,25 0,-25 0,25 1,-25-26,25 0,24 1,-24-26,0-24,24-25,-24 0,25 0,0-49,-1 24,1-50,-1 26,-24-26,0 26,0-26,-25 1,-25 49,0-24,0 24,-24 25,24 0,-25 49,1 1,-1 0,25 24,0 0,1-24,24 24,0-24,0 0,0-26,24-24,1 0,0 0</inkml:trace>
  <inkml:trace contextRef="#ctx0" brushRef="#br0" timeOffset="23645.3643">2059 11757,'0'25,"0"0,0 0,0-50,25 0</inkml:trace>
  <inkml:trace contextRef="#ctx0" brushRef="#br0" timeOffset="24197.4195">2257 10964,'0'24,"-25"1,25 0,0 25,-24 24,24 1,0-1,24 25,1-24,0-1,0-24,24-1,1 1,0-50,-1 25,-24-25,25-25,-26-25,1 1,0-26,-25 1,0-25,-25-1,0 1,-24 0,-1 24,1 1,-1 49,0 0,1 25,-1 25,25 0,1 25,-1-1,25 26,25-1,24 1,1-26</inkml:trace>
  <inkml:trace contextRef="#ctx0" brushRef="#br0" timeOffset="25109.5107">3001 10765,'0'50,"0"-1,25 1,0 24,0 1,-25-26,25 26,-1-25,-24-1,25-24,-25 0,-25-50,25-25,-24-24,24-1,-25 1,25 0,25-1,-1 1,-24 49,50-25,-25 50,0 0,-1 25,26 0,0 25,-26-26,1 51,0-26,0 1,-25-25,0 0,0-1,0-48,0-26,0 0,0-24,-25 0,50 24,-25-24,25-1,-25 26,24 24,1 25,0 0,0 0,0 25,-25 24,24 50,1-24,0-1,-25 1,25-26,-25 26,0-26,25-24,-25 25,0-25,0-50</inkml:trace>
  <inkml:trace contextRef="#ctx0" brushRef="#br0" timeOffset="25578.5576">3721 10294,'25'-25,"-25"50,24 25,-24-50,0 74,25 0,0 1,-25-1,25 1,0-1,-25-24,24 24,1-24,0-26,0 1,0-25,-1 25,1-50,25 0,-1 1,1-26,0 0,24 26,-24-26,24 0,0 26,-24-1,0-25,-26 50,1 0,-25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9-21T11:57:08.4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8062 10294,'-25'0,"0"0,25 0</inkml:trace>
  <inkml:trace contextRef="#ctx0" brushRef="#br0" timeOffset="449.0449">8111 10046,'25'0,"0"0,0 0,-1 0,1 0,0 0,-25 25,25 24,-25-49,0 25,0 25,0-25,-25 24,25-49,-25 25,25 25,0-50,25 0,0-50,24 50,-24-25,0 25,0 0</inkml:trace>
  <inkml:trace contextRef="#ctx0" brushRef="#br0" timeOffset="6611.6611">7640 9525,'-25'25,"50"-50,-25 0,-25 50,0-25,0 0,50 0</inkml:trace>
  <inkml:trace contextRef="#ctx0" brushRef="#br0" timeOffset="7071.7071">7987 9376,'-25'0,"0"0,-24 25,24 25,-25-50,26 24,-1 1,0 0,25 0,0 24,25-49,0 0,-1 0,26 0,0 0,-1 0,1 0,0 0,-1 0,-24 25,25-25,-26 0,1 0,-25 0</inkml:trace>
  <inkml:trace contextRef="#ctx0" brushRef="#br0" timeOffset="7398.7398">8086 9302,'0'25,"-24"24,24-24,0 25,-25-1,25 50,0-24,0-1,0 1,0-1,0-49,0 24,25-24,-25 25,24-50</inkml:trace>
  <inkml:trace contextRef="#ctx0" brushRef="#br0" timeOffset="7981.7981">7863 8731,'0'50,"25"-50,-25 0,0 0,0-50,-25 50,0 50,0-50,25 0,0 0</inkml:trace>
  <inkml:trace contextRef="#ctx0" brushRef="#br0" timeOffset="8512.8512">8136 8632,'-25'0,"0"0,1 25,-1 24,0-24,25 25,-25 24,25-74,0 75,25-51,0 26,0-50,24 0,1 0,-1 0,1 0,-25-50,24 26,-24 24,0-75,-25 75,0-49,-25 49,0 0,1 0,-1 49,0-49,0 25,0 25,1-50,-1 24,25 26,0-50</inkml:trace>
  <inkml:trace contextRef="#ctx0" brushRef="#br0" timeOffset="8983.8983">8062 8136,'0'25,"0"0,24-50,-24 0,-24 25,24-25,-25 25,0 25,0-25,25 25,25-25</inkml:trace>
  <inkml:trace contextRef="#ctx0" brushRef="#br0" timeOffset="9453.9453">8334 7838,'-24'0,"-1"25,-25 0,25 0,25-1,-24 1,24 0,24-25,-24 25,25-25,25 0,-25-25,-1 25,1-25,25 0,-50 1,25-26,-25 25,-25 0,0 1,0 24,0 24,1 1,-1-25,0 25,25 0,0 0</inkml:trace>
  <inkml:trace contextRef="#ctx0" brushRef="#br0" timeOffset="9780.978">8310 8062,'-25'24,"25"1,0 0,25-25,-1 0,1-25,0 25,0-25,24 25,-24-24,0-1,0 0,-25 0,0 0,-25 25,0-25,0 25,1 25,-26 0,0 0</inkml:trace>
  <inkml:trace contextRef="#ctx0" brushRef="#br0" timeOffset="13685.3684">670 9451,'0'0,"25"0,-1 0,26 0,-25-50,24 50,1-25,24 25,-24-49,0 49,-1-25,1 25</inkml:trace>
  <inkml:trace contextRef="#ctx0" brushRef="#br0" timeOffset="14319.4318">769 9401,'-25'0,"25"50,0-50,0 49,0-24,0 0,0 24,0-24,0 25,0-50,0 0,25-50,0 25,0 25,24-49,-24 49,25 0,-26 0,26 0,0 49,-1-49,-24 0,0 75,0-75,-1 74,-24-49,-24 25,-1 24,0-49,-25 24,1 26,-1-50,1 24,-26-24,26-25,-1 50,25-50,0 0,1-50,48 25</inkml:trace>
  <inkml:trace contextRef="#ctx0" brushRef="#br0" timeOffset="14545.4544">1463 9748,'25'0,"-25"25</inkml:trace>
  <inkml:trace contextRef="#ctx0" brushRef="#br0" timeOffset="14799.4798">1786 9153,'25'-50,"0"26,24-26,-24 25,25 25,-1-74,-24 74,0 0,0 0,-1-50</inkml:trace>
  <inkml:trace contextRef="#ctx0" brushRef="#br0" timeOffset="15249.5248">1811 9103,'-25'50,"0"-25,0 24,25-49,0 25,0 25,0-50,25 0,0 0,25 0,-26 0,26-50,0 50,-1-25,-24 25,25 0,-26 0,1 25,0 25,-25-50,0 74,-25-74,25 75,-49-51,24 1,-25 25,1-1,24-24,-25 25,25-50,1 0,-1 0,25-50</inkml:trace>
  <inkml:trace contextRef="#ctx0" brushRef="#br0" timeOffset="16506.6505">2356 9079,'0'0,"25"24,-25 26,0-25,0 24,25-24,-25 50,0-26,-25-24,25 25,0-50,0 0,0-50,0 25,0-49,0 24,0 25,0-24,25 24,-25-49,25 74,-25-50,25 25,-1 25,-24 25,25-25,-25 50,25-50,-25 74,0-74,25 74,-25-49,0 25,0-50,0 74,0-123,0 24,0-25,0 25,25-49,-1 0,1 24,0 25,0 25,-25-74,25 74,0 0,-1 0,-24 24,0 26,25-50,-25 75,0-51,0 26,0 24,0-49,0 25,0-50,0 25,25-25,-25 49,0-98,0 24</inkml:trace>
  <inkml:trace contextRef="#ctx0" brushRef="#br0" timeOffset="17171.717">3175 8483,'0'25,"0"25,-25-50,25 24,0 26,-25 24,25-74,0 75,0-50,0 24,-24-24,48 25,-24-26,0 26,0-50,0 25,25-25,-25 50,25-50,0 0,0 0,-1-50,1 50,25 0,-1-25,-24 25,25 0,-25-50,24 50,1 0,-25-24,24 24,-24 0,0 0,0 0,-25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9-21T11:57:38.6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7714 7317,'-99'-24,"0"24,0 0,-25 0,-25 24,0 1,0 0,0 25,0-1,1 1,-1-1,0 26,25-1,-25 1,25-1,25 25,0-24,-1 24,76-25,-1 1,25-26,0 26,49-1,1-49,49 25,0-50,1 24,49-24,-1 0,26 0,-25 0,24-24,26 24,-25-50,-1 25,26-24,-26 24,26-25,-26 25,1-24,0-1,-50-24,0 24,-25 1,-50-26,-24 1,-25 24,-25-49,-49 24,0 1,-50-25,-25 24,-25 1,-24 24,-26 1,1 24,0 25,-50 0,0 50,0-1,1 50</inkml:trace>
  <inkml:trace contextRef="#ctx0" brushRef="#br0" timeOffset="25556.5554">17785 8930,'-25'0,"25"24,0 26,25-50,0 0,-25-50,25 50,-25-24,0 24,-25 0,0-50,0 100,0-50,25 0</inkml:trace>
  <inkml:trace contextRef="#ctx0" brushRef="#br0" timeOffset="26148.6146">18033 8657,'25'0,"0"0,-1 0,26 0,0 0,-26 0,26 0,-25 0,0 0,-1 0,1 0,-50-25,1 25,-1 0,-25 0,1 25,-1-25,25 0,0 49,25-49,25 25,0 25,0-50,24 25,-24 24,25-49,-25 25,-1 25,-24-50,0 74,-24-74,-1 0,-25 25,1 25,-1-50,-24 24</inkml:trace>
  <inkml:trace contextRef="#ctx0" brushRef="#br0" timeOffset="27046.7044">17686 9550,'-25'0,"25"49,25-49,0 0,-1 0,1 0,0-49,-50 49,0 0,1 0,-1 49,0-49,25 0,25 0</inkml:trace>
  <inkml:trace contextRef="#ctx0" brushRef="#br0" timeOffset="27537.7535">18132 9302,'0'0,"-25"0,1 0,-1 25,25 24,-25-49,25 75,0-75,0 24,0 1,25 0,0 0,24-25,-24 0,0 0,24 0,-24 0,0-25,0 0,0 0,-25 1,-25 24,-25 0,1 0,-1 0,0 24,1 1,24 25,0-1</inkml:trace>
  <inkml:trace contextRef="#ctx0" brushRef="#br0" timeOffset="35599.5596">13146 9376,'-24'0,"-1"0,25 0,-25 0,25 25,-25 25,0-50,-24 24,-1 1,1 25,-1-1,0-49,-24 75,0-75,24 74,0-74,1 75,-1-75,50 24,-25-24,50 0,-25 50,50-50,-25 0,24 0,26 0,-1 0,0 0,1 0,-1 0,-24 0,24 0,-24 0,-1 0,1 0,-25 0</inkml:trace>
  <inkml:trace contextRef="#ctx0" brushRef="#br0" timeOffset="36018.6015">13196 9227,'-25'0,"25"25,0 25,-25-50,25 74,-24 1,24-1,-25 0,25 26,0 24,-25-25,25 25,0-50,0 1,25-1,-25 1,0-1,25-49,-25 24,0-24,0 25,0-50</inkml:trace>
  <inkml:trace contextRef="#ctx0" brushRef="#br0" timeOffset="36408.6405">13593 9451,'0'0,"25"-50,24 25,-24 25,0 0,25 0,-26 0,1-49,0 49,0 0</inkml:trace>
  <inkml:trace contextRef="#ctx0" brushRef="#br0" timeOffset="36969.6966">13593 9451,'-25'0,"0"24,25 1,-24 0,24 0,0 24,24-49,1 0,0-49,25 49,-26-25,26 25,-25 0,24 0,1 0,-25 0,24 25,1 24,-25-49,24 25,-24 25,-25-25,25 24,-25-24,0 25,-25-26,0 26,1-50,-1 25,0 24,0-49,-24 0,24 25,-25 25,1-50,24 0,-25 0,25 0,1 0,24 0</inkml:trace>
  <inkml:trace contextRef="#ctx0" brushRef="#br0" timeOffset="37694.7691">14238 9897,'0'25,"-25"-25,25 49,-25-49,25 0,0 0,0 0,0 0,0 0,0 0,0 0,0 0,0 0,0 0,0 0,0 0</inkml:trace>
  <inkml:trace contextRef="#ctx0" brushRef="#br0" timeOffset="39570.9567">14560 9376,'50'-49,"-25"24,0 25,24 0,1-50,-1 50,1 0,0-25,-26 25,1 0</inkml:trace>
  <inkml:trace contextRef="#ctx0" brushRef="#br0" timeOffset="39979.9976">14734 9327,'-50'49,"26"-49,-1 75,0-75,25 24,0 26,0-25,25 24,0-49,24 0,-24 0,25 25,-1-25,1 50,-25-50,24 74,-49-74,0 25,0 25,-25-26,1 26,-1-50,-25 25,1-25,-1 49,25-49,-24 0,24-49</inkml:trace>
  <inkml:trace contextRef="#ctx0" brushRef="#br0" timeOffset="40654.065">15280 9227,'24'0,"-24"-49,50 49,-25-25,25 25,-26-50,26 50,-25-24,24 24,-24 0,-50 0,1 24,-26 26,0-50,1 25,24 24,-25-24,1 25,24-50,25 25,-25-25,50 49,0-49,24 0,-24 0,50 0,-26 0,1 25,-1 25,-24-50,0 24,0 1,-25 0,0 0,0 24,-25-24,0 25,-24-25,-1 24,0-24,1 25,24-50,-25 24,25-24,1 50</inkml:trace>
  <inkml:trace contextRef="#ctx0" brushRef="#br0" timeOffset="41563.1559">15974 9327,'0'49,"0"-49,25 75,-25-75,0 49,0-24,0 49,0-74,0 25,0 25,0-100,25 25,-25 25,0-49,25-1,-1 1,-24 49,25-75,0 75,0-49,24 49,-24 0,0 49,0-49,-25 75,0-51,25 26,-25 24,0-74,-25 75,25-75,0 25,0 24,0-98,25 24,-25-50,24 26,1-1,0 1,0-1,0 25,0 25,-1-49,1 49,0 49,0-49,-25 75,0-75,0 49,0 1,0-1,0 26,-25-75,25 25,0 24,0-49</inkml:trace>
  <inkml:trace contextRef="#ctx0" brushRef="#br0" timeOffset="42064.206">16818 8954,'0'50,"0"-50,24 25,-24 25,0 24,0 0,-24 1,24-50,-25 24,0 26,25-26,-25-24,25 49,0-49,25 25,-25-50,25 0,24 25,-24-25,50 0,-26 0,26 0,-1-25,-24 25,-1 25,-24-25,0 0</inkml:trace>
  <inkml:trace contextRef="#ctx0" brushRef="#br0" timeOffset="42964.296">14263 9996,'0'-25,"-25"25,25 25,0 25,25-50,-1-50,-24 25,-24 25,24 0,-25 0,25 25,-25 25</inkml:trace>
  <inkml:trace contextRef="#ctx0" brushRef="#br0" timeOffset="47496.7492">12675 8210,'25'0,"25"-24,-1-1,1 25,24-25,-24 25,24-25,-49 25</inkml:trace>
  <inkml:trace contextRef="#ctx0" brushRef="#br0" timeOffset="47936.7932">12601 8310,'0'24,"25"1,-25 25,24-25,1-25,0 49,0-49,0 0,24 0,1 0,-25 25,24-25,-24 50,0-50,-25 24,0 26,0-25,-50 24,1-24,-1 25,-24-25,24 24,0-49,1 25,-1-25,25-25,25 25</inkml:trace>
  <inkml:trace contextRef="#ctx0" brushRef="#br0" timeOffset="48365.8361">13221 8136,'0'25,"0"0,-25 24,25 26,0-51,0 51,25-50,-25 24,25 26,24-75,-24 24,25-24,-25-24,24 24,1-50,-1 25,-24-49,0 24,0 1,-50-1,25-24,-50 49,26 0,-26 25,0 0,1 25,24 0,0-1</inkml:trace>
  <inkml:trace contextRef="#ctx0" brushRef="#br0" timeOffset="48570.8566">13940 8483,'-25'25,"1"-25,24 50,-25-50</inkml:trace>
  <inkml:trace contextRef="#ctx0" brushRef="#br0" timeOffset="49009.9005">14337 8086,'-25'0,"0"0,1 50,24-25,-25 24,0 26,0-26,25-24,0 25,25-25,0-25,24 49,1-98,0 24,-1 25,1-75,0 51,-1-26,-24 0,-25 1,-25-1,0 1,-24 24,24 25,-25 0,26 0,-26 25,25-25</inkml:trace>
  <inkml:trace contextRef="#ctx0" brushRef="#br0" timeOffset="49449.9445">15230 7962,'-25'25,"0"0,1 0,-1 0,0 24,25 1,0-1,25-24,24 0,1 0,24-25,1-25,-1 25,-24-25,24-24,-24-1,0 0,-26 1,1-26,-25 26,-25-1,1 0,-51 26,1 24,-25 24,-1 1,1 0</inkml:trace>
  <inkml:trace contextRef="#ctx0" brushRef="#br0" timeOffset="50195.019">12402 11311,'25'0,"25"0,-1 0,26-25,24 0,0 1,0-26,25 25,0-25,25 26,-25-26,50 25,-25-24,24 24,-24-25,25 25,24 1,-49-1,50-25,-26 50,1-49,-25 49,24-25,-24-25,0 50,-25 0,0 0,0 0,-25 0,-24 0,-26 0,-24 0,0 0</inkml:trace>
  <inkml:trace contextRef="#ctx0" brushRef="#br0" timeOffset="51542.1537">13816 11336,'-25'0,"1"25,-1-1,-25 1,1 25,-26-1,26 1,-26 0,1-1,24 1,1-1,-1-24,25 25,0-50,25 25,25-25,0 0,25 0,24 0,0 0,1 0,-1 0,25-25,-24 25,-26 0,26 0,-50-25,-1 25,1 0,-25-25</inkml:trace>
  <inkml:trace contextRef="#ctx0" brushRef="#br0" timeOffset="51900.1895">13816 11261,'0'25,"0"0,0 25,0-26,0 26,25 24,-25 1,0 24,0-25,0 1,0-1,0 1,0-1,0 0,25-24,-25-25,0 0,25 0,-25-50</inkml:trace>
  <inkml:trace contextRef="#ctx0" brushRef="#br0" timeOffset="52134.2129">14238 12005,'25'0,"-50"25,25-25</inkml:trace>
  <inkml:trace contextRef="#ctx0" brushRef="#br0" timeOffset="52543.2538">14833 11311,'25'-25,"25"25,-1-25,1 25,-1-24,1 24,0 0,-1 0,-24 0,0 0</inkml:trace>
  <inkml:trace contextRef="#ctx0" brushRef="#br0" timeOffset="52890.2885">14957 11361,'-25'24,"1"-24,-1 25,25 25,25-25,-1-1,1 1,25 0,-1 25,1-26,0 26,-1-25,-24 24,0-24,-25 25,-25-25,0 24,-24-24,-1 0,0-25,1 25,-1-25,1 0,24-25,25 25</inkml:trace>
  <inkml:trace contextRef="#ctx0" brushRef="#br0" timeOffset="53198.3193">15503 11336,'25'-25,"0"25,24-25,1 0,-1 1,1 24,0-25,-1 25,1-25,-25 25,-1 0,-48 0</inkml:trace>
  <inkml:trace contextRef="#ctx0" brushRef="#br0" timeOffset="53504.3499">15726 11286,'-49'25,"24"0,0 24,0-24,25 0,0 0,25 0,25-1,-1 1,1 25,-25-25,24-1,-24 26,0-25,-25 24,0-24,-50 0,25 0,-24 24,-1-24,-24-25,24 25,1-25,24 0,0 0</inkml:trace>
  <inkml:trace contextRef="#ctx0" brushRef="#br0" timeOffset="54280.4275">16123 11460,'0'25,"0"24,0-24,0 0,25 0,-50-1,25 1,0 0,25-50,-25-24,25 24,-1 0,1 0,0-24,0 49,0-25,-1 25,1 0,0 0,-25 25,25-1,-25 1,0 0,0 25,0-26,0 1,0 0,25-25,-25-25,25 0,-25 1,24-1,1 25,0-25,0 25,0 0,-1 50,-24-26,25 1,-25 25,0-25,0 24,0-24,-25 25,25-26,25-24</inkml:trace>
  <inkml:trace contextRef="#ctx0" brushRef="#br0" timeOffset="54781.4776">16942 11237,'0'24,"0"1,0 25,0-1,-25 1,25 0,-25-1,25 1,-25-1,25 1,-25 0,1-26,24 26,0-25,0 0,24-25,26 0,0-25,-1 25,26-25,-26 25,26-25,-1 25,-49-25,24 25,-24 0,-25-24,0 24</inkml:trace>
  <inkml:trace contextRef="#ctx0" brushRef="#br0" timeOffset="55782.5777">17314 11063,'-100'-50,"-48"1,24-1,-25 25,-25 0,1 1,-26-1,1 25,-26 0,1 25,0-1,0 1,-1 0,-24 0,25 49,0-24,0-1,-1 26,26-1,24 1,1 24,49-25,0 26,24-1,26 0,0 0,49 0,0 1,50-1,0-25,24 26,26-26,24 0,0 1,25-26,50 26,-25-26,49-24,0 25,26-25,-1-1,0 1,25-25,0 0,25 0,0 0,-25 0,25-25,0 1,-25-1,0 0,-25-25,-25 26,-24-26,-25-24,-50-26,-24-24,-26 0,-49-25,-49-24,-1-1,-49 1,0-1,-50 0,0 1,-74-1,-1 25,-24-24,-49 73,-1 26,-49 0,-1 74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8B62-D107-427C-85D1-9B988DCBE7A7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D2F-4DEC-40B4-AE62-D580E8EF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8B62-D107-427C-85D1-9B988DCBE7A7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D2F-4DEC-40B4-AE62-D580E8EF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8B62-D107-427C-85D1-9B988DCBE7A7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D2F-4DEC-40B4-AE62-D580E8EF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8B62-D107-427C-85D1-9B988DCBE7A7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D2F-4DEC-40B4-AE62-D580E8EF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8B62-D107-427C-85D1-9B988DCBE7A7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D2F-4DEC-40B4-AE62-D580E8EF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8B62-D107-427C-85D1-9B988DCBE7A7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D2F-4DEC-40B4-AE62-D580E8EF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8B62-D107-427C-85D1-9B988DCBE7A7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D2F-4DEC-40B4-AE62-D580E8EF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8B62-D107-427C-85D1-9B988DCBE7A7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D2F-4DEC-40B4-AE62-D580E8EF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8B62-D107-427C-85D1-9B988DCBE7A7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D2F-4DEC-40B4-AE62-D580E8EF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8B62-D107-427C-85D1-9B988DCBE7A7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D2F-4DEC-40B4-AE62-D580E8EF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8B62-D107-427C-85D1-9B988DCBE7A7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4DD2F-4DEC-40B4-AE62-D580E8EF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8B62-D107-427C-85D1-9B988DCBE7A7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4DD2F-4DEC-40B4-AE62-D580E8EFA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Sig Fig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50 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  <a:r>
              <a:rPr lang="en-US" dirty="0" err="1" smtClean="0"/>
              <a:t>Buret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838200"/>
            <a:ext cx="2609850" cy="549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14400"/>
            <a:ext cx="3810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928880" y="2607480"/>
              <a:ext cx="4688280" cy="20451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19520" y="2598120"/>
                <a:ext cx="4707000" cy="206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19800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en-US" dirty="0" smtClean="0"/>
              <a:t>1</a:t>
            </a:r>
            <a:r>
              <a:rPr lang="en-US" sz="4400" dirty="0" smtClean="0"/>
              <a:t>. Which piece of glassware was easier to use? </a:t>
            </a:r>
            <a:endParaRPr lang="en-US" sz="2900" dirty="0" smtClean="0"/>
          </a:p>
          <a:p>
            <a:pPr>
              <a:buNone/>
            </a:pPr>
            <a:r>
              <a:rPr lang="en-US" sz="4400" dirty="0" smtClean="0"/>
              <a:t> </a:t>
            </a:r>
            <a:endParaRPr lang="en-US" sz="2900" dirty="0" smtClean="0"/>
          </a:p>
          <a:p>
            <a:pPr lvl="0">
              <a:buNone/>
            </a:pPr>
            <a:r>
              <a:rPr lang="en-US" sz="4400" dirty="0" smtClean="0"/>
              <a:t>2. Which piece of glassware provided a more exact measurement? </a:t>
            </a:r>
            <a:endParaRPr lang="en-US" sz="2900" dirty="0" smtClean="0"/>
          </a:p>
          <a:p>
            <a:endParaRPr lang="en-US" sz="2900" dirty="0" smtClean="0"/>
          </a:p>
          <a:p>
            <a:pPr lvl="0">
              <a:buNone/>
            </a:pPr>
            <a:r>
              <a:rPr lang="en-US" sz="4400" dirty="0" smtClean="0"/>
              <a:t>3. Which piece of glassware required you to estimate the most? </a:t>
            </a:r>
            <a:endParaRPr lang="en-US" sz="2900" dirty="0" smtClean="0"/>
          </a:p>
          <a:p>
            <a:pPr>
              <a:buNone/>
            </a:pPr>
            <a:r>
              <a:rPr lang="en-US" sz="4400" dirty="0" smtClean="0"/>
              <a:t> </a:t>
            </a:r>
            <a:endParaRPr lang="en-US" sz="2900" dirty="0" smtClean="0"/>
          </a:p>
          <a:p>
            <a:pPr lvl="0">
              <a:buNone/>
            </a:pPr>
            <a:r>
              <a:rPr lang="en-US" sz="4400" dirty="0" smtClean="0"/>
              <a:t>4. How many numerical digits are in your measurement for each piece of glassware: </a:t>
            </a:r>
            <a:endParaRPr lang="en-US" sz="2900" dirty="0" smtClean="0"/>
          </a:p>
          <a:p>
            <a:endParaRPr lang="en-US" sz="2900" dirty="0" smtClean="0"/>
          </a:p>
          <a:p>
            <a:pPr lvl="1"/>
            <a:r>
              <a:rPr lang="en-US" sz="5100" dirty="0" smtClean="0"/>
              <a:t>50 </a:t>
            </a:r>
            <a:r>
              <a:rPr lang="en-US" sz="5100" dirty="0" err="1" smtClean="0"/>
              <a:t>mL</a:t>
            </a:r>
            <a:r>
              <a:rPr lang="en-US" sz="5100" dirty="0" smtClean="0"/>
              <a:t> beaker</a:t>
            </a:r>
            <a:r>
              <a:rPr lang="en-US" sz="3800" dirty="0" smtClean="0"/>
              <a:t>: ________________</a:t>
            </a:r>
            <a:endParaRPr lang="en-US" sz="2900" dirty="0" smtClean="0"/>
          </a:p>
          <a:p>
            <a:pPr>
              <a:buNone/>
            </a:pPr>
            <a:r>
              <a:rPr lang="en-US" sz="5100" dirty="0" smtClean="0"/>
              <a:t> </a:t>
            </a:r>
            <a:endParaRPr lang="en-US" sz="3400" dirty="0" smtClean="0"/>
          </a:p>
          <a:p>
            <a:pPr lvl="1"/>
            <a:r>
              <a:rPr lang="en-US" sz="5100" dirty="0" smtClean="0"/>
              <a:t>100 </a:t>
            </a:r>
            <a:r>
              <a:rPr lang="en-US" sz="5100" dirty="0" err="1" smtClean="0"/>
              <a:t>mL</a:t>
            </a:r>
            <a:r>
              <a:rPr lang="en-US" sz="5100" dirty="0" smtClean="0"/>
              <a:t> graduated cylinder: ________________</a:t>
            </a:r>
            <a:endParaRPr lang="en-US" sz="3800" dirty="0" smtClean="0"/>
          </a:p>
          <a:p>
            <a:pPr>
              <a:buNone/>
            </a:pPr>
            <a:r>
              <a:rPr lang="en-US" sz="6700" dirty="0" smtClean="0"/>
              <a:t> </a:t>
            </a:r>
            <a:endParaRPr lang="en-US" sz="3800" dirty="0" smtClean="0"/>
          </a:p>
          <a:p>
            <a:pPr lvl="1"/>
            <a:r>
              <a:rPr lang="en-US" sz="5100" dirty="0" smtClean="0"/>
              <a:t>10 </a:t>
            </a:r>
            <a:r>
              <a:rPr lang="en-US" sz="5100" dirty="0" err="1" smtClean="0"/>
              <a:t>mL</a:t>
            </a:r>
            <a:r>
              <a:rPr lang="en-US" sz="5100" dirty="0" smtClean="0"/>
              <a:t> graduated cylinder:  ________________</a:t>
            </a:r>
            <a:endParaRPr lang="en-US" sz="3800" dirty="0" smtClean="0"/>
          </a:p>
          <a:p>
            <a:pPr>
              <a:buNone/>
            </a:pPr>
            <a:r>
              <a:rPr lang="en-US" sz="6700" dirty="0" smtClean="0"/>
              <a:t> </a:t>
            </a:r>
            <a:endParaRPr lang="en-US" sz="3800" dirty="0" smtClean="0"/>
          </a:p>
          <a:p>
            <a:pPr lvl="1"/>
            <a:r>
              <a:rPr lang="en-US" sz="5100" dirty="0" err="1" smtClean="0"/>
              <a:t>Buret</a:t>
            </a:r>
            <a:r>
              <a:rPr lang="en-US" sz="3800" dirty="0" smtClean="0"/>
              <a:t>:   </a:t>
            </a:r>
            <a:r>
              <a:rPr lang="en-US" sz="3300" dirty="0" smtClean="0"/>
              <a:t>_________________</a:t>
            </a:r>
            <a:endParaRPr lang="en-US" sz="25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sz="2400" dirty="0" smtClean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634040" y="2884320"/>
              <a:ext cx="4777920" cy="2911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4680" y="2874960"/>
                <a:ext cx="4796640" cy="2930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144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 </a:t>
            </a:r>
            <a:endParaRPr lang="en-US" sz="2400" dirty="0" smtClean="0"/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 When reading a measurement the last digit should </a:t>
            </a:r>
            <a:r>
              <a:rPr lang="en-US" b="1" dirty="0" smtClean="0"/>
              <a:t>ALWAYS </a:t>
            </a:r>
            <a:r>
              <a:rPr lang="en-US" dirty="0" smtClean="0"/>
              <a:t>be _____________________.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Ruler #1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38400"/>
            <a:ext cx="759353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044720" y="2473560"/>
              <a:ext cx="2777400" cy="17146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5360" y="2464200"/>
                <a:ext cx="2796120" cy="1733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Ruler #2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062" y="2133600"/>
            <a:ext cx="8656938" cy="111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839520" y="2044800"/>
              <a:ext cx="3572280" cy="18219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0160" y="2035440"/>
                <a:ext cx="3591000" cy="1840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Ruler #3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8119946" cy="112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821520" y="2170080"/>
              <a:ext cx="4509720" cy="1750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2160" y="2160720"/>
                <a:ext cx="4528440" cy="1769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91600" cy="64008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/>
              <a:t>1. Which ruler was easier to use? 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sz="2400" dirty="0" smtClean="0"/>
          </a:p>
          <a:p>
            <a:pPr lvl="0">
              <a:buNone/>
            </a:pPr>
            <a:r>
              <a:rPr lang="en-US" dirty="0" smtClean="0"/>
              <a:t>2. Which ruler provided a more exact measurement? 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sz="2400" dirty="0" smtClean="0"/>
          </a:p>
          <a:p>
            <a:pPr lvl="0">
              <a:buNone/>
            </a:pPr>
            <a:r>
              <a:rPr lang="en-US" dirty="0" smtClean="0"/>
              <a:t>3. Which ruler required you to estimate? 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sz="2400" dirty="0" smtClean="0"/>
          </a:p>
          <a:p>
            <a:pPr lvl="0">
              <a:buNone/>
            </a:pPr>
            <a:r>
              <a:rPr lang="en-US" dirty="0" smtClean="0"/>
              <a:t>4. How many numerical digits are in your centimeter measurement for the: </a:t>
            </a:r>
            <a:endParaRPr lang="en-US" sz="2400" dirty="0" smtClean="0"/>
          </a:p>
          <a:p>
            <a:endParaRPr lang="en-US" sz="2400" dirty="0" smtClean="0"/>
          </a:p>
          <a:p>
            <a:pPr lvl="1"/>
            <a:r>
              <a:rPr lang="en-US" dirty="0" smtClean="0"/>
              <a:t>Ruler #1: ________________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sz="2400" dirty="0" smtClean="0"/>
          </a:p>
          <a:p>
            <a:pPr lvl="1"/>
            <a:r>
              <a:rPr lang="en-US" dirty="0" smtClean="0"/>
              <a:t>Ruler #2: ________________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3000" dirty="0" smtClean="0"/>
              <a:t>- Ruler #3: ________________</a:t>
            </a:r>
            <a:endParaRPr lang="en-US" sz="22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277000" y="3875400"/>
              <a:ext cx="2715120" cy="22327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7640" y="3866040"/>
                <a:ext cx="2733840" cy="2251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ruler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1"/>
            <a:ext cx="7924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893320" y="3571920"/>
              <a:ext cx="3732840" cy="1420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83960" y="3562560"/>
                <a:ext cx="3751560" cy="1438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 </a:t>
            </a:r>
            <a:r>
              <a:rPr lang="en-US" dirty="0" err="1" smtClean="0"/>
              <a:t>mL</a:t>
            </a:r>
            <a:r>
              <a:rPr lang="en-US" dirty="0" smtClean="0"/>
              <a:t> Beaker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371600"/>
            <a:ext cx="4110038" cy="460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580320" y="2875320"/>
              <a:ext cx="848880" cy="500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0960" y="2865960"/>
                <a:ext cx="867600" cy="519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mL</a:t>
            </a:r>
            <a:r>
              <a:rPr lang="en-US" dirty="0" smtClean="0"/>
              <a:t> graduated cylinder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95400"/>
            <a:ext cx="4471988" cy="49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67840" y="3080880"/>
              <a:ext cx="3009600" cy="17236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8480" y="3071520"/>
                <a:ext cx="3028320" cy="1742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</a:t>
            </a:r>
            <a:r>
              <a:rPr lang="en-US" dirty="0" err="1" smtClean="0"/>
              <a:t>mL</a:t>
            </a:r>
            <a:r>
              <a:rPr lang="en-US" dirty="0" smtClean="0"/>
              <a:t> graduated cylinder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345588"/>
            <a:ext cx="4191000" cy="477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41200" y="2804040"/>
              <a:ext cx="2831040" cy="9201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840" y="2794680"/>
                <a:ext cx="2849760" cy="938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51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Sig Fig Lab</vt:lpstr>
      <vt:lpstr>Ruler #1</vt:lpstr>
      <vt:lpstr>Ruler #2</vt:lpstr>
      <vt:lpstr>Ruler #3</vt:lpstr>
      <vt:lpstr>PowerPoint Presentation</vt:lpstr>
      <vt:lpstr>Read ruler</vt:lpstr>
      <vt:lpstr>50 mL Beaker</vt:lpstr>
      <vt:lpstr>100 mL graduated cylinder</vt:lpstr>
      <vt:lpstr>10 mL graduated cylinder</vt:lpstr>
      <vt:lpstr>50 mL Buret</vt:lpstr>
      <vt:lpstr>Conclusion</vt:lpstr>
      <vt:lpstr>Summary</vt:lpstr>
    </vt:vector>
  </TitlesOfParts>
  <Company>Virginia Beach City Public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 Fig Lab</dc:title>
  <dc:creator>lenewsha</dc:creator>
  <cp:lastModifiedBy>Laura E. Newsham</cp:lastModifiedBy>
  <cp:revision>9</cp:revision>
  <dcterms:created xsi:type="dcterms:W3CDTF">2012-09-19T15:09:02Z</dcterms:created>
  <dcterms:modified xsi:type="dcterms:W3CDTF">2012-09-21T12:05:20Z</dcterms:modified>
</cp:coreProperties>
</file>