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088A-D087-484E-AFC7-AB67FB5EA2E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6F3B-776D-44EC-A672-9190952A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088A-D087-484E-AFC7-AB67FB5EA2E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6F3B-776D-44EC-A672-9190952A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088A-D087-484E-AFC7-AB67FB5EA2E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6F3B-776D-44EC-A672-9190952A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088A-D087-484E-AFC7-AB67FB5EA2E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6F3B-776D-44EC-A672-9190952A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088A-D087-484E-AFC7-AB67FB5EA2E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6F3B-776D-44EC-A672-9190952A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088A-D087-484E-AFC7-AB67FB5EA2E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6F3B-776D-44EC-A672-9190952A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088A-D087-484E-AFC7-AB67FB5EA2E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6F3B-776D-44EC-A672-9190952A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088A-D087-484E-AFC7-AB67FB5EA2E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6F3B-776D-44EC-A672-9190952A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088A-D087-484E-AFC7-AB67FB5EA2E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6F3B-776D-44EC-A672-9190952A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088A-D087-484E-AFC7-AB67FB5EA2E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6F3B-776D-44EC-A672-9190952A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088A-D087-484E-AFC7-AB67FB5EA2E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6F3B-776D-44EC-A672-9190952A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9088A-D087-484E-AFC7-AB67FB5EA2E7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6F3B-776D-44EC-A672-9190952A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www.ric.edu/faculty/ptiskus/chemical/index_files/fireworks.jpg&amp;imgrefurl=http://www.ric.edu/faculty/ptiskus/chemical/&amp;usg=__W5ne7-iFyNDMSKnxlPAqtU_fRhk=&amp;h=322&amp;w=380&amp;sz=32&amp;hl=en&amp;start=1&amp;zoom=1&amp;tbnid=D7BOrjMxc4YAqM:&amp;tbnh=104&amp;tbnw=123&amp;ei=TqN8TtHUK8Ty0gGxoY30Dw&amp;prev=/search?q=chemical+change&amp;um=1&amp;hl=en&amp;safe=active&amp;ie=UTF-8&amp;tbm=isch&amp;um=1&amp;itbs=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Chemical Changes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Affect the composition. New substance is made.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Additional Notes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Atoms are rearranged 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new substance is formed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Changes are not reversible 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Energy is often produced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Indications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Energy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t2.gstatic.com/images?q=tbn:ANd9GcQySQysyHcosT4LaFerCo1wGrNSd64rMpPm-Wny1QYptUP3SDQSqFfSS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447800"/>
            <a:ext cx="2819400" cy="2383883"/>
          </a:xfrm>
          <a:prstGeom prst="rect">
            <a:avLst/>
          </a:prstGeom>
          <a:noFill/>
        </p:spPr>
      </p:pic>
      <p:pic>
        <p:nvPicPr>
          <p:cNvPr id="1028" name="Picture 4" descr="http://www.kentchemistry.com/images/links/matter/thermi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371600"/>
            <a:ext cx="4762500" cy="4762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68727" y="4419600"/>
            <a:ext cx="4275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Fire, heat, electricity,</a:t>
            </a:r>
          </a:p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light,or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change temp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79248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Precipitate ( liquid + liquid = solid)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0"/>
            <a:ext cx="31146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http://www.cee.vt.edu/ewr/environmental/teach/gwprimer/group01/preci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981200"/>
            <a:ext cx="1504950" cy="290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Gas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229552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371600"/>
            <a:ext cx="30575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0" y="6069732"/>
            <a:ext cx="7455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Bubbles or  </a:t>
            </a:r>
            <a:r>
              <a:rPr lang="en-US" sz="3200" dirty="0" smtClean="0">
                <a:solidFill>
                  <a:schemeClr val="bg1"/>
                </a:solidFill>
              </a:rPr>
              <a:t>fizzing or smoke or odor change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Color Change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4578" name="Picture 2" descr="http://www.dnr.maryland.gov/mydnr/askanexpert/art/Crepe_Myr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2857500" cy="1933576"/>
          </a:xfrm>
          <a:prstGeom prst="rect">
            <a:avLst/>
          </a:prstGeom>
          <a:noFill/>
        </p:spPr>
      </p:pic>
      <p:pic>
        <p:nvPicPr>
          <p:cNvPr id="24580" name="Picture 4" descr="http://www.harpercollege.edu/tm-ps/chm/100/dgodambe/thedisk/chemrxn/2c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962400"/>
            <a:ext cx="2847975" cy="1847851"/>
          </a:xfrm>
          <a:prstGeom prst="rect">
            <a:avLst/>
          </a:prstGeom>
          <a:noFill/>
        </p:spPr>
      </p:pic>
      <p:pic>
        <p:nvPicPr>
          <p:cNvPr id="24582" name="Picture 6" descr="http://biology.unm.edu/ccouncil/Biology_124/Images/benedictstest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447800"/>
            <a:ext cx="2790825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60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Chemical Changes</vt:lpstr>
      <vt:lpstr>Additional Notes</vt:lpstr>
      <vt:lpstr>Indications</vt:lpstr>
      <vt:lpstr>Energy</vt:lpstr>
      <vt:lpstr>Precipitate ( liquid + liquid = solid)</vt:lpstr>
      <vt:lpstr>Gas</vt:lpstr>
      <vt:lpstr>Color Change</vt:lpstr>
    </vt:vector>
  </TitlesOfParts>
  <Company>Virginia Beach City Public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Changes</dc:title>
  <dc:creator>lenewsha</dc:creator>
  <cp:lastModifiedBy>Laura E. Newsham</cp:lastModifiedBy>
  <cp:revision>3</cp:revision>
  <dcterms:created xsi:type="dcterms:W3CDTF">2011-09-23T16:30:05Z</dcterms:created>
  <dcterms:modified xsi:type="dcterms:W3CDTF">2012-09-27T17:02:36Z</dcterms:modified>
</cp:coreProperties>
</file>