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ink/ink4.xml" ContentType="application/inkml+xml"/>
  <Override PartName="/ppt/notesSlides/notesSlide4.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notesSlides/notesSlide5.xml" ContentType="application/vnd.openxmlformats-officedocument.presentationml.notesSlide+xml"/>
  <Override PartName="/ppt/ink/ink10.xml" ContentType="application/inkml+xml"/>
  <Override PartName="/ppt/notesSlides/notesSlide6.xml" ContentType="application/vnd.openxmlformats-officedocument.presentationml.notesSlide+xml"/>
  <Override PartName="/ppt/ink/ink11.xml" ContentType="application/inkml+xml"/>
  <Override PartName="/ppt/notesSlides/notesSlide7.xml" ContentType="application/vnd.openxmlformats-officedocument.presentationml.notesSlide+xml"/>
  <Override PartName="/ppt/ink/ink12.xml" ContentType="application/inkml+xml"/>
  <Override PartName="/ppt/notesSlides/notesSlide8.xml" ContentType="application/vnd.openxmlformats-officedocument.presentationml.notesSlide+xml"/>
  <Override PartName="/ppt/ink/ink13.xml" ContentType="application/inkml+xml"/>
  <Override PartName="/ppt/notesSlides/notesSlide9.xml" ContentType="application/vnd.openxmlformats-officedocument.presentationml.notesSlide+xml"/>
  <Override PartName="/ppt/ink/ink14.xml" ContentType="application/inkml+xml"/>
  <Override PartName="/ppt/notesSlides/notesSlide10.xml" ContentType="application/vnd.openxmlformats-officedocument.presentationml.notesSlide+xml"/>
  <Override PartName="/ppt/ink/ink1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5" r:id="rId3"/>
    <p:sldId id="264" r:id="rId4"/>
    <p:sldId id="271" r:id="rId5"/>
    <p:sldId id="267" r:id="rId6"/>
    <p:sldId id="257" r:id="rId7"/>
    <p:sldId id="272" r:id="rId8"/>
    <p:sldId id="273" r:id="rId9"/>
    <p:sldId id="275" r:id="rId10"/>
    <p:sldId id="285" r:id="rId11"/>
    <p:sldId id="276" r:id="rId12"/>
    <p:sldId id="258" r:id="rId13"/>
    <p:sldId id="301" r:id="rId14"/>
    <p:sldId id="302" r:id="rId15"/>
    <p:sldId id="303" r:id="rId16"/>
    <p:sldId id="304" r:id="rId17"/>
    <p:sldId id="305" r:id="rId18"/>
    <p:sldId id="306" r:id="rId19"/>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640" y="0"/>
            <a:ext cx="4002299" cy="350520"/>
          </a:xfrm>
          <a:prstGeom prst="rect">
            <a:avLst/>
          </a:prstGeom>
        </p:spPr>
        <p:txBody>
          <a:bodyPr vert="horz" lIns="91440" tIns="45720" rIns="91440" bIns="45720" rtlCol="0"/>
          <a:lstStyle>
            <a:lvl1pPr algn="r">
              <a:defRPr sz="1200"/>
            </a:lvl1pPr>
          </a:lstStyle>
          <a:p>
            <a:fld id="{543B1916-9467-487A-BFF2-37F6F49E23D0}" type="datetimeFigureOut">
              <a:rPr lang="en-US" smtClean="0"/>
              <a:t>5/22/2015</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640" y="6658664"/>
            <a:ext cx="4002299" cy="350520"/>
          </a:xfrm>
          <a:prstGeom prst="rect">
            <a:avLst/>
          </a:prstGeom>
        </p:spPr>
        <p:txBody>
          <a:bodyPr vert="horz" lIns="91440" tIns="45720" rIns="91440" bIns="45720" rtlCol="0" anchor="b"/>
          <a:lstStyle>
            <a:lvl1pPr algn="r">
              <a:defRPr sz="1200"/>
            </a:lvl1pPr>
          </a:lstStyle>
          <a:p>
            <a:fld id="{DDB7B3F1-B38F-4F4A-AA2C-EE1BC7180F70}" type="slidenum">
              <a:rPr lang="en-US" smtClean="0"/>
              <a:t>‹#›</a:t>
            </a:fld>
            <a:endParaRPr lang="en-US"/>
          </a:p>
        </p:txBody>
      </p:sp>
    </p:spTree>
    <p:extLst>
      <p:ext uri="{BB962C8B-B14F-4D97-AF65-F5344CB8AC3E}">
        <p14:creationId xmlns:p14="http://schemas.microsoft.com/office/powerpoint/2010/main" val="3056483824"/>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4:48:44.916"/>
    </inkml:context>
    <inkml:brush xml:id="br0">
      <inkml:brushProperty name="width" value="0.05292" units="cm"/>
      <inkml:brushProperty name="height" value="0.05292" units="cm"/>
      <inkml:brushProperty name="color" value="#FF0000"/>
    </inkml:brush>
  </inkml:definitions>
  <inkml:trace contextRef="#ctx0" brushRef="#br0">1984 2927 0,'-24'-25'15,"-1"0"1,0 25-16,-25-24 16,26-1-1,-51 25-15,26 0 16,-26 0-16,25 0 15,1 0 1,-1 25-16,1-1 16,-1 26-1,0 0-15,1-1 16,-1 26-1,1 24-15,24 0 16,0-25 0,0 26-16,50-26 15,-25-24 1,50-1-16,-1 1 15,26-25 1,-1-25-16,0 25 16,26-25-1,-1 0-15,0-25 16,25 25-1,-49-50-15,24 25 16,-25 0 0,1-49-16,-26 24 15,26-49 1,-26 25-16,1-1 15,-25 1 1,-1 24-16,-48-24 16,-26 24-16,0 1 15,-24-1 1,-25 1-16,-50 49 15,0 24 1,-24 1-16,24 25 16,-25 49-1,0 25-15,1 0 16,24 50-1</inkml:trace>
  <inkml:trace contextRef="#ctx0" brushRef="#br0" timeOffset="4755">2133 10418 0,'0'-50'15,"0"26"-15,-25 24 16,1-50-1,-26 25-15,-49 25 16,24 0-16,-24 0 16,0 0-1,-25 25-15,25 25 16,-1-26-1,1 26-15,25 24 16,-1 1 0,1-50-16,24 74 15,26-25 1,24 1-16,0-1 15,24 0 1,26-24-16,0 0 16,24-1-1,0 1-15,26 0 16,-26-26-1,25-24-15,0 0 16,1 0 0,24-24-16,-25-1 15,0 0 1,0-25-16,1-24 15,-26 24 1,0-24-16,-24 24 16,0-24-16,-26-1 15,1-24 1,-25 25-16,0 24 15,-25-24 1,-24 49-16,-26-49 16,1 74-1,-25-50-15,-25 50 16,0 0-1,-25 0-15,25 50 16,-50 24 0,25 0-16,-24 1 15,24 49 1,25 0-16</inkml:trace>
  <inkml:trace contextRef="#ctx0" brushRef="#br0" timeOffset="8852">1712 13965 0,'-25'0'16,"0"0"-1,0 0-15,-25 25 16,-24 24 0,24 1-16,-24 0 15,0 24-15,-1 0 16,26 1-1,24-1-15,25 1 16,0-26 0,25 26-16,-1-26 15,26-24 1,24 0-16,1 0 15,24-25 1,0-25-16,1 0 16,-1-24-1,0-1-15,0 0 16,0-24-1,1 0-15,-51-1 16,1-24 0,-25 24-16,-25 1 15,-25 0 1,-25 24-16,-24 0 15,-1 26 1,-49-1-16,0 50 16,0-25-1,-25 49-15,25-24 16,25 25-1,0-1-15,25 1 16,49-25-16,25-1 16</inkml:trace>
  <inkml:trace contextRef="#ctx0" brushRef="#br0" timeOffset="9302">4266 14337 0,'25'0'0,"0"-25"16,25 25-16,-1-25 15,1 25 1,-1 0-16,26-24 15,-1 24 1,1 0-16,-1 0 16,1 0-1,-1 0-15,-24 0 16,-1 24-1,-24-24-15,0 0 16</inkml:trace>
  <inkml:trace contextRef="#ctx0" brushRef="#br0" timeOffset="10000">5358 14015 0,'0'24'0,"25"1"16,-1 25-1,-24-1-15,-24 26 16,24-1-1,-25 1-15,-25 24 16,25-49 0,1 24-16,24-49 15,0 0 1,0-1-16,0-48 31,0-1-31,0-25 16,0-24-1,0-1-15,24 1 16,-24-1-1,0 1-15,0 0 16,25 49 0,-25 0-16,25 0 15,-25 0-15,25 50 16,0-25-1,-1 25-15,1 25 16,25 24 0,-1-24-16,-24 24 15,25 1 1,-1-26-16,1 1 15,-25-25 1,24-1-16,-24-24 16,-25-24-1,25-1-15,0-25 16,-25-24-1,25-1-15,-25-24 16,0 25 0,0-1-16,0 26 15,0 24 1,25-25-16,-1 25 15</inkml:trace>
  <inkml:trace contextRef="#ctx0" brushRef="#br0" timeOffset="10355">6077 14287 0,'-25'25'15,"-24"50"-15,24-1 16,0 1-1,0-26-15,1 1 16,48-25 0,1-1-16,0-24 15,25 0 1,24-24-16,0-1 15,-24-25 1,0 1-16,-1-26 16,-24 1-1,-25 24-15,-25 0 16,0 26-1,-24-1-15,-1 25 16,1 0-16,-1 0 16,25 25-1,25-25-15</inkml:trace>
  <inkml:trace contextRef="#ctx0" brushRef="#br0" timeOffset="10809">6424 14263 0,'0'24'16,"0"1"0,0 0-1,-24 25-15,24-1 16,-25 1-1,0 0-15,25-1 16,0-24 0,0-50 15,25 0-16,0-49-15,-1 0 16,26-1 0,0 1-16,-1 49 15,1 0 1,-1 25-16,-24 0 15,25 25 1,-25 0-16,-1 49 16,-24 1-1,0-1-15,0 0 16,-24 1-1,24-26-15,0 1 16,24-25 0</inkml:trace>
  <inkml:trace contextRef="#ctx0" brushRef="#br0" timeOffset="11510">7045 14213 0,'0'50'32,"-25"-1"-17,25 26-15,-25-1 16,25 1-1,-25-1-15,25-49 16,0 0 0,0-50 15,25-25-31,0-24 15,24-25 1,1-1-16,0 1 16,-1 49-1,-24 26-15,0-1 16,0 25-1,-1 25-15,-24-1 16,25 26 0,-25 24-16,0-24 15,-25 49 1,1-24-16,-1-26 15,25 26-15,-25-50 16,25-50 31,0-25-47,25-24 15,0-25 1,-1 24-16,1 1 16,25 24-1,-25 25-15,24 0 16,-24 25-1,0 0-15,0 25 16,-1-25 0,1 50-16,0-1 15,-25 1 1,0 25-16,0-1 15,0 0-15,-25-24 16,25 0 0,0-1-16</inkml:trace>
  <inkml:trace contextRef="#ctx0" brushRef="#br0" timeOffset="11979">7764 14387 0,'49'25'31,"-24"-25"-15,50 0-16,-26 0 15,26 0 1,-1-25-16,-24 0 16,-25 0-1,-1 0-15,-24-24 16,0-1-1,0 0-15,-24 26 16,-1-1-16,-25 25 16,25 0-1,-24 49-15,-1 1 16,25 0-1,0-1-15,25 26 16,0-1 0,25-24-16,0-1 15,25 1 1,-1-25-16,1-25 15,0 0 1,24-25-16,0-25 16,-24 1-1</inkml:trace>
  <inkml:trace contextRef="#ctx0" brushRef="#br0" timeOffset="12184">8657 14089 0,'0'25'15,"0"24"-15,0 51 16,-25-1 0,25 0-16,0 0 15,25 1 1,-25-51-16,25-24 15,-1-25 1</inkml:trace>
  <inkml:trace contextRef="#ctx0" brushRef="#br0" timeOffset="12787">8434 14387 0,'-25'0'0,"74"0"31,26 0-31,-1 0 16,50 0-1,-25 0-15,25 0 16,-24 0-16,-26 0 15,-24 0 1,-25 0-16,-1 0 16,-24-25-1,-24 0-15,-26 25 16,0 0-1,-24 0-15,24 25 16,1 25 0,24-1-16,0-24 15,25 25 1,0-1-16,25-24 15,0 0 1,24-25-16,1 0 16,0-25-1,-1 0-15,-24-24 16,0-1-1,0 0-15,-1-24 16,-24 49 0,-24 0-16,24 50 31,0 0-16,0 25-15,0 24 16,0-24 0,0-1-16,0 1 15,24-25 1,1-25-16</inkml:trace>
  <inkml:trace contextRef="#ctx0" brushRef="#br0" timeOffset="13016">9525 14188 0,'0'25'47,"0"25"-47,0 24 15,0 1-15,0 24 16,0 25 0,0-50-16,0 25 15,0-24 1</inkml:trace>
  <inkml:trace contextRef="#ctx0" brushRef="#br0" timeOffset="14835">17512 13221 0,'0'-50'0,"-25"25"16,0-24-1,-49 24-15,0 0 16,-26 0-1,1 1-15,-50-1 16,25 0 0,-24 0-16,-26 0 15,0 25 1,-24 0-16,24 0 15,-24 0 1,-25 0-16,24 25 16,1 0-1,-1 0-15,1 24 16,24-24-16,1 25 15,-1-1 1,25-24-16,25 25 16,0 0-1,25-1-15,24-24 16,26 25-1,-1-26-15,25 26 16,1-25 0,48 24-16,1-24 15,0 0 1,25 25-16,49-26 15,-25 1 1,50 0-16,0 25 16,0-26-1,25 26-15,0-25 16,25 0-1,-1 24-15,26-24 16,-1 25 0,1-1-16,-1-24 15,25 0-15,-24 0 16,24-1-1,-25-24-15,1 25 16,-26-25 0,1 0-16,-25-25 15,0 25 1,-50-24-16,-25-26 15,1 0 1,-50-24-16,-1 0 16,-48-26-1,-26 1-15,-25 0 16,-24 0-1,0 0-15,-25 24 16,-25-24 0,-24 24-16,-1 26 15,-24-1 1,-1 25-16,-24 25 15,24 25 1,1 0-16,0 25 16,24-1-1</inkml:trace>
  <inkml:trace contextRef="#ctx0" brushRef="#br0" timeOffset="15415">14139 14039 0,'0'25'16,"-25"0"-1,25 25-15,-25-1 16,25 1-1,0 24-15,25 1 16,-25-1 0,49-24-16,-24-25 15,25-1 1,24-24-16,-24-24 15,0-26 1,-1 0-16,-24-24 16,-25-25-1,0 24-15,-25 1 16,-24 24-1,-1 25-15,-25 1 16,26 24-16,-26 24 16,26 1-1,-1 0-15,25 25 16,25-1-1</inkml:trace>
  <inkml:trace contextRef="#ctx0" brushRef="#br0" timeOffset="15939">14660 14139 0,'0'24'15,"0"26"-15,0 0 16,0-1 0,0 26-16,-25-26 15,25 1 1,0 0-16,0-26 15,0-48 1,25-26 0,-25 0-1,24-24 1,1-1-16,25 26 15,-25-26 1,24 51-16,-24-1 16,25 25-1,-26 25-15,1-1 16,-25 26-1,25 0-15,0 24 16,-25 1 0,0-1-16,0 0 15,-25-24 1,25 0-16,0-26 15,0 1 1,0-50-16,25-24 31,0-1-31</inkml:trace>
  <inkml:trace contextRef="#ctx0" brushRef="#br0" timeOffset="16139">15255 14114 0,'0'74'16,"0"1"0,0-1-16,0 1 15,25 24 1,-25-25-16,24-24 15,-24-1 1,0-24-16</inkml:trace>
  <inkml:trace contextRef="#ctx0" brushRef="#br0" timeOffset="16333">15329 14362 0,'25'50'15,"25"-1"1,-1-24 0,26 25-16,-1-1 15,1-24 1</inkml:trace>
  <inkml:trace contextRef="#ctx0" brushRef="#br0" timeOffset="16578">15801 14263 0,'-25'24'15,"0"51"1,0-1-16,0 26 16,25-1-1,-24 0-15,24-25 16,-25 1-16</inkml:trace>
  <inkml:trace contextRef="#ctx0" brushRef="#br0" timeOffset="17246">16346 14461 0,'0'25'0,"-25"49"15,25 1 1,0-1-16,0 1 16,25-51-1,-25 1-15,0-74 47,0-1-31,0-24-16,0-1 15,25 1 1,-25-1-16,0 26 15,25-1 1,-25 25-16,0 50 31,25 0-15,-25 49-1,25 1-15,24-1 16,-24 1 0,49-26-16,-24-24 15,0 0-15,-26 0 16,1-50-1,0-25 1,-25 1 0,25-26-16,-25 1 15,0-1 1,-25 1-16,25 24 15,0 25 1,-25 25-16,50 0 16</inkml:trace>
  <inkml:trace contextRef="#ctx0" brushRef="#br0" timeOffset="17610">16991 14610 0,'-49'50'16,"24"-1"-16,0 1 16,25-1-1,0 1-15,25 0 16,0-26-16,24 1 15,1-25 1,-1-25-16,1 1 16,-25-1-1,0-25-15,-1-24 16,-24-1-1,-24 1-15,-1 24 16,-25 26 0,1-26-16,-1 50 15,0 0 1,26 0-16,24 0 31</inkml:trace>
  <inkml:trace contextRef="#ctx0" brushRef="#br0" timeOffset="18080">17363 14560 0,'0'50'15,"-25"-25"-15,1 24 16,24 1 0,0 0-16,0-26 15,0 1 1,-25 0-16,25-50 31,25-24-15,-25-1-1,24 0-15,26-24 16,0 0-1,-26-1-15,26 26 16,0 24 0,-25 25-16,-1 0 15,1 25 1,0-1-16,0 26 15,-25 0-15,25 24 16,-25-24 0,0 24-16,0-24 15,0 24 1,0-49-16,0 0 15,24-25 1</inkml:trace>
  <inkml:trace contextRef="#ctx0" brushRef="#br0" timeOffset="18795">17934 14287 0,'25'25'31,"-25"25"-31,0 24 16,0-24-1,0 24-15,0-24 16,0 0-1,0-26 1,0-48 0,0-1-1,24-25-15,-24-24 16,25-25-1,0 24-15,0 25 16,0 1 0,-1 24-16,-24 0 15,25 25 1,-25 25-16,25 0 15,0 24 1,0 1-16,-25 0 16,24-1-1,-24 1-15,0-25 16,0 0-1,-24-25-15,48-25 16,-24 0 0,0-25-1,25-24-15,25-1 16,-25 1-1,-1 24-15,1 1 16,0 49 0,-25 25 15,25 24-31,-25 26 15,0-1 1,25 25-16,-25 1 16,0-51-1,24 26-15,-24-51 16,0 1-1,-24-25-15,48 0 16,-24-25 0</inkml:trace>
  <inkml:trace contextRef="#ctx0" brushRef="#br0" timeOffset="19204">18529 14387 0,'25'0'31,"0"0"-31,24 25 15,26-25 1,-1 24-16,1-48 16,-26-1-1,-24 0-15,0-25 16,-25 1-1,0-1-15,-25 0 16,0 1 0,0 24-16,-24 0 15,-1 25 1,1 25-16,24 0 15,-25 24 1,25 1-16,25 24 16,0 1-1,0 24-15,25-49 16,25 24-1,-1-49-15,-24 0 16,25-25-16,-1 0 16,26-50-1</inkml:trace>
  <inkml:trace contextRef="#ctx0" brushRef="#br0" timeOffset="19449">19124 14039 0,'0'25'15,"25"-25"1,-25 50-16,0 24 16,0 1-1,25 49-15,0-25 16,24-25-1,-49 1-15,25-50 16,0 24-16,-25-74 31</inkml:trace>
  <inkml:trace contextRef="#ctx0" brushRef="#br0" timeOffset="19623">19050 14287 0,'50'0'32,"24"0"-17,0 25-15,1-25 16,-1 0-1</inkml:trace>
  <inkml:trace contextRef="#ctx0" brushRef="#br0" timeOffset="20041">19645 14312 0,'0'-25'16,"25"1"-16,-50-1 31,1 25-31,-1 0 16,-25 0-16,0 25 15,1-1 1,-1 1-16,25 25 15,1-25 1,24 0-16,24 24 16,1-49-1,0 25-15,0-25 16,0 0-1,-1-25-15,1 0 16,25 1 0,-25-26-16,-25 0 15,25 25 1,-50 75 31,25-25-32,0 25-15,0 24 16,0-24-1,0-1-15,25-24 16,-1 0-16</inkml:trace>
  <inkml:trace contextRef="#ctx0" brushRef="#br0" timeOffset="20317">19869 14015 0,'0'24'16,"0"26"0,-25 0-1,25 24-15,0 25 16,25-24-1,-25 24-15,24-25 16,-24-24-16,0 0 16,25-26-1,0 1-15,0 0 16</inkml:trace>
  <inkml:trace contextRef="#ctx0" brushRef="#br0" timeOffset="20720">20340 14337 0,'-25'-74'15,"-25"49"-15,26 0 16,-1 25-1,0 25-15,0-25 16,0 49 0,25-24-16,25 25 15,0 0 1,0-1-16,24 1 15,1-1 1,-25 1-16,-25-25 16,0 0-16,0-1 15,-25-24 1,0 25-16,-24-50 15,-1 1 1,-24-1-16,24 0 16,0 0-1,26 0-15,-1 1 16,25-1-1</inkml:trace>
  <inkml:trace contextRef="#ctx0" brushRef="#br0" timeOffset="23817">3820 16173 0,'25'0'15,"0"0"-15,-1 0 16,26 0 0,-25 0-16,24 0 15,-24 0 1,25 0-16,24 0 15,-24 0 1,-1 24-16,-24-24 16,25 0-1,-25 0-15</inkml:trace>
  <inkml:trace contextRef="#ctx0" brushRef="#br0" timeOffset="24406">5035 15949 0,'-49'-49'0,"24"24"16,-49 0 0,24 0-16,-25 25 15,26 0-15,-1 25 16,1 0-1,24 0 1,25 24-16,0-24 16,25 25-16,24-1 15,1 1 1,24 0-16,-24-1 15,0-24 1,-1 25-16,1-1 16,-25-24-1,-25 0-15,-25 0 16,0-25-1,-25 0-15,1 0 16,-26 0 0,26-25-16,-1 0 15,0 0 1,1 0-16,49 1 15,0-26 1,0 0-16</inkml:trace>
  <inkml:trace contextRef="#ctx0" brushRef="#br0" timeOffset="24662">5159 15850 0,'0'25'31,"0"0"-15,0 24 0,0 1-16,0 24 15,25-24 1,-25 24-16,25-24 15,0 0 1,0-1-16,-1-24 16,-24-25-1</inkml:trace>
  <inkml:trace contextRef="#ctx0" brushRef="#br0" timeOffset="24866">5060 16123 0,'75'0'0,"-1"0"15,25 25 1,0-25-16,1 0 15,-26 0 1</inkml:trace>
  <inkml:trace contextRef="#ctx0" brushRef="#br0" timeOffset="25296">5755 16073 0,'0'-24'15,"-25"24"-15,0-25 16,-25 25 0,1 0-16,-1 0 15,1 25 1,-1-1-16,25 26 15,0-25 1,25 24-16,0-24 16,50 25-16,0-50 15,-1 25 1,1-25-16,24-25 15,-24 25 1,-25-25-16,24-25 16,-49 26-1,25-1-15,-25-25 16,-25 50-1,25 25 17,-25 0-32,25 24 15,0 1 1,0 0-16,25 24 15,0-49 1,0 25-16,0-50 16,0 24-1,-1-48-15</inkml:trace>
  <inkml:trace contextRef="#ctx0" brushRef="#br0" timeOffset="25827">6127 15925 0,'0'-25'16,"0"50"0,0 24-1,0 1 1,25 24-16,-25 1 15,0-26 1,24 26-16,-24-26 16,0-24-1,0 0-15,0-50 31,25 0-15,0-49 0,0 24-16,0 1 15,-1-1-15,1 25 16,0 0-1,25 25-15,-26 25 16,26 0 0,0 25-16,-26-26 15,1 26 1,0-25-16,-25 24 15,0-24 1,-25 0-16,0-25 16,-24 0-1,-26 0-15,26 0 16,-26 0-1,51-25-15,-26-24 16,25 24 0,25-25-16</inkml:trace>
  <inkml:trace contextRef="#ctx0" brushRef="#br0" timeOffset="26062">6772 15850 0,'24'25'15,"1"0"-15,0 24 16,-25 26-16,0-26 16,-25 26-1,25-1-15,0 1 16,-25-26-1,25 1-15,0-25 16,0 24 0,0-49-16</inkml:trace>
  <inkml:trace contextRef="#ctx0" brushRef="#br0" timeOffset="26481">6995 16173 0,'25'0'16,"24"24"0,1-24-16,0 25 15,24-25 1,-24-25-16,-26 25 15,1-24-15,0-1 16,-25-25 0,0 25-16,-25 1 15,0-26 1,1 50-16,-26-25 15,0 50 1,1-25-16,24 50 16,0-26-1,0 26-15,25 0 16,0-1-1,25 1-15,25-1 16,-1-24 0,1 25-16,0-50 15,-1 0 1,1 0-16</inkml:trace>
  <inkml:trace contextRef="#ctx0" brushRef="#br0" timeOffset="26798">7913 15974 0,'24'25'31,"-24"-25"31</inkml:trace>
  <inkml:trace contextRef="#ctx0" brushRef="#br0" timeOffset="27043">8235 15925 0,'25'0'62,"-25"24"-62</inkml:trace>
  <inkml:trace contextRef="#ctx0" brushRef="#br0" timeOffset="27483">7813 16297 0,'0'24'16,"25"26"-1,0-25-15,0 0 16,24 0 0,1-1-16,-25-24 15,25 25 1,-1 0-16,1-25 15,-1 0 1,-24 0-16,25-25 16,-1 0-1,1-24-15,-25 24 16,24-25-1,-24 1-15,-25 24 16,25-25-16,-25 25 16,-25 1-1,25 24-15</inkml:trace>
  <inkml:trace contextRef="#ctx0" brushRef="#br0" timeOffset="28831">5234 15230 0,'25'0'15,"24"0"16,-24 0-31,49 0 16,-24 0 0,0 0-16,-1 0 15,1 0 1,-1 0-16,-49 0 15</inkml:trace>
  <inkml:trace contextRef="#ctx0" brushRef="#br0" timeOffset="29108">5978 15156 0,'0'24'15,"0"26"1,0-25-16,0 24 15,0 1 1,-25 0-16,25-25 16,0-1-1</inkml:trace>
  <inkml:trace contextRef="#ctx0" brushRef="#br0" timeOffset="29628">5953 15081 0,'0'25'32,"25"25"-1,0-26-31,0 26 15,-1 0 1,1-1-16,0-24 16,0 25-1,0-50-15,-1 25 16,1-25-1,0-25 1,0 0 0,-25-25-16,25 1 15,-1-1 1,-24 0-16,25 26 15,-25-26-15,0 25 32,25 50-1,-25 0-31,0 24 15,25 1 1,-25 0-16,25 24 16,-25-24-1,24 24-15,-24-24 16,25-25-1,-25-1-15,25-24 16</inkml:trace>
  <inkml:trace contextRef="#ctx0" brushRef="#br0" timeOffset="30057">6449 15230 0,'0'25'15,"25"-25"-15,0 25 16,24-25-16,26 24 16,-26-24-1,26 0-15,-26-24 16,1 24-1,-25-25-15,-25 0 16,0 0 0,0 0-16,-25 1 15,-25-1 1,26 25-16,-1 25 15,-25-1 1,25 1-16,25 25 16,0-1-1,0 26-15,0-25 16,25-1-1,0 1-15,0-25 16,24-1 0,1-24-16,-25 0 15,25-24 1</inkml:trace>
  <inkml:trace contextRef="#ctx0" brushRef="#br0" timeOffset="30272">7119 15081 0,'0'25'47,"0"25"-32,0-1-15,0 26 16,25-1-1,-25 1-15,0-26 16,0 1 0,25-1-16</inkml:trace>
  <inkml:trace contextRef="#ctx0" brushRef="#br0" timeOffset="30487">6921 15255 0,'49'0'16,"26"0"-1,-1 25-15,25-1 16,0 1-1,1-25-15,-51 25 16</inkml:trace>
  <inkml:trace contextRef="#ctx0" brushRef="#br0" timeOffset="30926">7565 15354 0,'0'-25'0,"-24"25"15,-1-25 1,0 25 0,0 25-1,0-25-15,1 0 16,-1 25-1,0-25-15,25 25 16,-25 0 0,25 0-1,0-1 1,0 1-1,25-25-15,0 0 16,24 0 0,-24 0-16,0-25 15,0 25 1,24-24-16,-49-1 15,25 25 1,-25 25 15,0-1-15,0 1-1,0 0-15,0 0 16,25 0 0,0-1-16,0 1 15,24-25 1,-24-25-16</inkml:trace>
  <inkml:trace contextRef="#ctx0" brushRef="#br0" timeOffset="31182">7937 15032 0,'0'24'0,"0"26"31,0 0-31,25-1 16,0 26 0,0-1-16,0 1 15,0-1 1,-1 0-16,-24-24 15,25 0 1</inkml:trace>
  <inkml:trace contextRef="#ctx0" brushRef="#br0" timeOffset="31888">3299 17041 0,'0'25'31,"25"-25"-31,24 0 16,-24 0 0,25 0-16,-1 0 15,26 0 1,-26-25-16,26 0 15,-25 25 1</inkml:trace>
  <inkml:trace contextRef="#ctx0" brushRef="#br0" timeOffset="32175">4043 17115 0,'-25'50'15,"25"24"1,0-24-16,0 24 15,-24-24 1,24-1-16,0-24 16,24-50 15</inkml:trace>
  <inkml:trace contextRef="#ctx0" brushRef="#br0" timeOffset="32733">3969 16892 0,'25'50'31,"-1"-1"-31,1 1 15,25 24 1,-25-24-16,-1-1 16,1 26-1,25-26-15,-25 1 16,-1-25-1,1 0-15,0-25 16,0-25 0,0 0-16,-1 0 15,-24-24 1,25-1-16,0-24 15,-25 24 1,25-24-16,-25 24 16,0 25-1,0-24-15,25 24 16,-25 50 15,24 24-15,-24 1-1,25-1-15,-25 26 16,0-1-1,25 25-15,0-24 16,-25-1 0,0-24-16,25 0 15,-1-1 1,1-49-1</inkml:trace>
  <inkml:trace contextRef="#ctx0" brushRef="#br0" timeOffset="33185">4738 17239 0,'24'25'0,"1"0"15,25 0-15,0-25 16,-1 24 0,1-24-16,-1 0 15,-24-24 1,0-1-16,0-25 15,-25 25 1,0-24-16,-25 24 16,0 0-1,0 0-15,-24 25 16,-1 25-1,25-25-15,-24 50 16,24-1 0,0 1-16,25 24 15,25-24 1,-25 24-16,50-24 15,-26-25 1,26 0-16,0 0 16,24-50-16,-24 0 15,-1-25 1</inkml:trace>
  <inkml:trace contextRef="#ctx0" brushRef="#br0" timeOffset="33428">5358 16942 0,'0'49'16,"0"1"-1,25-1 1,-25 51-16,0-26 15,24 0 1,1 1-16,-25-1 16,0-24-1,25-25-15,-25 0 16,0-25-1</inkml:trace>
  <inkml:trace contextRef="#ctx0" brushRef="#br0" timeOffset="33651">5184 17090 0,'25'25'31,"25"-25"-31,-1 25 15,26 0 1,-1 0-16,25-1 16,-24 1-1,-1-25-15,0 25 16</inkml:trace>
  <inkml:trace contextRef="#ctx0" brushRef="#br0" timeOffset="34082">5928 17190 0,'0'-25'16,"-24"0"-1,-26 0 1,25 50 0,0-25-16,-24 25 15,-1 0 1,25-1-16,0 1 15,25 25 1,0-25-16,25-1 31,0-24-31,25 0 16,-26 0-1,1-24-15,0-1 16,0 0 0,0-25-16,0 26 15,-25-1 1,0 50 15,-25-1-15,25 26-1,0 0-15,0 24 16,0-24-16,25-26 15,-1 1 1,-24 0-16</inkml:trace>
  <inkml:trace contextRef="#ctx0" brushRef="#br0" timeOffset="34336">6176 16991 0,'0'50'32,"0"-1"-17,0 1-15,-24 49 16,24-24-1,0 24-15,0 0 16,24 0 0,-24 1-16,0-51 15</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4:42:03.979"/>
    </inkml:context>
    <inkml:brush xml:id="br0">
      <inkml:brushProperty name="width" value="0.05292" units="cm"/>
      <inkml:brushProperty name="height" value="0.05292" units="cm"/>
      <inkml:brushProperty name="color" value="#FF0000"/>
    </inkml:brush>
  </inkml:definitions>
  <inkml:trace contextRef="#ctx0" brushRef="#br0">1687 3547 0,'-25'-50'16,"0"1"-1,25 24-15,-50 0 16,26 0-1,-51 25-15,26-24 16,-26 48 0,1-24-16,-1 25 15,1 25 1,0-25-16,24 49 15,-24-24 1,-1 24-16,26 1 16,24-1-1,0-24-15,0-1 16,50 26-16,0-26 15,24 1 1,1-25-16,0-1 16,24 1-1,-24 0-15,24 0 16,0-25-1,1 0-15,-1 0 16,25 0 0,-24-25-16,-1 0 15,-24 0 1,24-24-16,-24-26 15,0 26 1,24-26-16,-24 1 16,-1 24-1,-49-24-15,0-1 16,0 26-1,-25-1-15,-24-24 16,-26 49 0,1-25-16,0 26 15,-26 24 1,-24 0-16,25 0 15,-50 49-15,25 1 16,-25-1 0,50 26-16,0-1 15,25 1 1,24 24-16</inkml:trace>
  <inkml:trace contextRef="#ctx0" brushRef="#br0" timeOffset="7123.2876">1439 8062 0,'-50'-25'16,"0"25"-1,26 0-15,-26-25 16,0 25-1,-24 25-15,0-25 16,-1 49 0,1-24-16,24 25 15,-24-1 1,49 1-16,-25 0 15,26-1-15,24 1 16,0 24 0,24 1-16,1-51 15,0 26 1,25-25-16,-1 24 15,26-24 1,-1 25-16,0-50 16,1 0-1,-1 0-15,25 0 16,-24-50-1,-1 25-15,1 25 16,-1-49 0,1 24-16,-26-49 15,-24 24 1,25 25-16,-50-49 15,0 24 1,0 25-16,-25-24 16,-25-1-1,1 1-15,-26-1 16,1 25-1,-26 0-15,26 1 16,-25-1-16,0 25 16,-1 0-1,26 25-15,0-25 16,-26 49-1,51-24-15,-26 25 16</inkml:trace>
  <inkml:trace contextRef="#ctx0" brushRef="#br0" timeOffset="10127.9871">6028 9327 0,'24'0'16,"1"0"-1,0 0 1,25 0-16,-1 0 16,1 0-16,-1 0 15,1 0 1,0 0-16,-26 0 15,1 0 1</inkml:trace>
  <inkml:trace contextRef="#ctx0" brushRef="#br0" timeOffset="10618.938">6995 9302 0,'25'-50'15,"0"25"1,-25 25 0,0-49-1,0 24-15,-25 25 16,-25-50-1,25 50-15,-49 0 16,24 0 0,1 50-16,-1-50 15,0 74 1,26-49-16,-1 25 15,25 24 1,0 1-16,0-26 16,25 1-1,24-1-15,-24-49 16,25 25-1,-1-25-15,1-25 16,0 25 0,24-74-16</inkml:trace>
  <inkml:trace contextRef="#ctx0" brushRef="#br0" timeOffset="10975.9023">7193 9178 0,'-24'0'15,"-1"49"1,0-49-16,0 75 15,0-50 1,25 49-16,0-24 16,0-26-1,25 1-15,0 0 16,25-25-1,-26 0-15,1-25 16,25-24 0,-25 49-16,-1-75 15,-24 1 1,0 24-16,-24 25 15,-26-24 1,0 24-16,1 25 16,-1 0-16,1 25 15,24-25 1,25 49-16,0-49 15</inkml:trace>
  <inkml:trace contextRef="#ctx0" brushRef="#br0" timeOffset="11619.8379">7268 9153 0,'25'25'15,"24"-25"-15,-24 49 16,0-24 0,0 25-16,-25 24 15,24-49 1,-48 49-16,24-49 15,-25 0 1,0 0-16,25-50 31,25-25-15,-25 26-1,25-51-15,-1 26 16,26 24 0,-25-50-16,0 75 15,-1 0-15,26 0 16,-25 0-1,0 0-15,-25 25 16,24 25 0,-24 24-16,0-49 15,-24 25 1,24-26-16,-25 1 15,25-50 17,0 1-17,25-26-15,-1 25 16,1-49-1,25 24-15,-25 25 16,24 25 0,-24 0-16,0 0 15,0 0 1,-1 25-16,1 25 15,-25 24 1,0 1-16,-25-26 16,25 1-16,0-1 15,-24 26 1,24-75-1,24 0 1,-24 0-16</inkml:trace>
  <inkml:trace contextRef="#ctx0" brushRef="#br0" timeOffset="12468.753">8186 9252 0,'0'50'47,"0"-100"46,0 25-77,0 25-1,0-49-15,0 24 16,0 25 0,0-50-16,0 26 15,0 24 1,0 0 46,0 74-46,0 0-1,-25-49-15,25 99 16,0-49 0,0-26-16,-25 1 15,25-1 1,0-24-16,0 25 15,0-50 1,0 0 0,0-50-1,0 25 1,0-49-16,25 24 15,0-24 1,24 49-16,-24-24 16,25 24-1,-1 25-15,1 0 16,-1 0-1,-24 0-15,25 25 16,-1 24 0,-49-24-16,25 25 15,-50-1 1,25-24-16,-49 49 15,-1-74 1,1 25-16,-26 25 16,26-50-16,-1 0 15,0 0 1,26 0-16,-1 0 15,50-75 1</inkml:trace>
  <inkml:trace contextRef="#ctx0" brushRef="#br0" timeOffset="12948.705">8731 9302 0,'0'25'0,"-25"24"15,25-24 1,0 25-16,-24 24 16,24 0-1,0-74-15,24 25 16,-24 25-1,25-50-15,0 0 16,0 0 0,0-50-16,-1 25 15,1-49 1,0 24-16,25 26 15,-26-51-15,-24 26 16,25 24 0,-25 25-16,0 0 46,-25 74-30,1-49-16,24 25 16,-25 24-1,25 0-15,0 1 16,0-75-1,0 25-15,25-25 16,-1 0 0</inkml:trace>
  <inkml:trace contextRef="#ctx0" brushRef="#br0" timeOffset="13336.6662">9376 9252 0,'-25'-25'16,"1"25"-16,-1 0 15,0 0 1,-25 0-16,26 25 16,-1 25-1,25-50-15,0 25 16,0 24-1,25-24-15,24 25 16,-24-26 0,0 1-16,0 0 15,-25 0 1,0 24-16,0-49 15,0 25 1,-25 25-16,-25-50 16,25 0-1,-24 0-15,-1 0 16,25-50-1,1 25-15,-1-24 16,0-26-16</inkml:trace>
  <inkml:trace contextRef="#ctx0" brushRef="#br0" timeOffset="13623.6375">9599 9079 0,'25'0'16,"0"24"-16,0 26 15,-25 24 1,-25-49-16,0 99 16,0-49-1,25-51-15,-24 51 16,24-26-1,-25 26-15,25-75 16,0 25 0,25-25-16,-25 49 15,24-98 1,1 24-16,0 25 15</inkml:trace>
  <inkml:trace contextRef="#ctx0" brushRef="#br0" timeOffset="13981.6017">9426 9376 0,'-25'0'16,"0"0"-1,50 0-15,25-49 16,-1 49-1,26-25-15,24 25 16,-25 0 0,-24 0-16,-1 0 15,-24 0 1,0 25-16,0-25 15,-25 49 1,-25-24-16,25 25 16,-25-1-1,0 1-15,1-1 16,24-24-16,0 25 15,0-50 1,24 0-16,1 0 16,0-50-1</inkml:trace>
  <inkml:trace contextRef="#ctx0" brushRef="#br0" timeOffset="14359.5639">10096 9302 0,'-25'0'0,"-25"25"15,25 24 1,0-24-16,25 25 16,-24-1-1,48-24-15,1 49 16,0-74-1,0 0-15,25 0 16,-26 0 0,1-49-16,0 24 15,0 0 1,0-24-16,-25 49 15,-25-75 1,0 75-16,0-49 16,0 49-16,-24 0 15,-1 0 1,25 0-16,25 49 15,25-98 1,25 49 0</inkml:trace>
  <inkml:trace contextRef="#ctx0" brushRef="#br0" timeOffset="14778.522">10170 9302 0,'74'0'16,"-24"0"-1,0 0-15,-26 25 16,26 24 0,-25-49-16,-25 75 15,0-75 1,0 49-16,-25 1 15,0-1 1,0-24-16,1 25 16,-1-50-1,25-50 1,25 25-1,-1-49 1,26 24-16,0-24 16,-1 49-1,1-24-15,-1 24 16,-24 25-1,25 0-15,-25 25 16,-1 24 0,-24-24-16,0 25 15,-24-1 1,24 50-16,-25-24 15,0-50 1,25 24-16,0-49 16,25 25-1,0-50 1</inkml:trace>
  <inkml:trace contextRef="#ctx0" brushRef="#br0" timeOffset="15100.4898">11361 9153 0,'-25'25'0,"25"24"15,0 26 1,0-50-16,-25 99 16,25-75-1,0 1-15,0-1 16,0 26-1,0-75-15,-25 25 16,25 24 0,0-98 15,0 24-31</inkml:trace>
  <inkml:trace contextRef="#ctx0" brushRef="#br0" timeOffset="15504.4494">11336 9252 0,'25'-25'15,"-1"-24"1,1 24-16,25 25 16,-25 0-1,24 25-15,-24-25 16,-25 49-1,25-49-15,-50 75 16,25-75 0,-25 25-16,-24 24 15,24-24 1,-25 25-16,1-50 15,-1 24 1,25-24-16,50 0 31,0 0-15,24 25-1,1-25-15,0 25 16,-1 0-16,1-25 16,-1 49-1,1-49-15,-25 0 16,0 0-1,-1 0-15</inkml:trace>
  <inkml:trace contextRef="#ctx0" brushRef="#br0" timeOffset="15773.4225">11757 9252 0,'25'0'16,"0"50"-1,25-25-15,-26 24 16,26-24 0,24 25-16,-49-1 15,25 1 1,-25-1-16,24-49 15,-24 0 1,0-49 0,-25 24-16</inkml:trace>
  <inkml:trace contextRef="#ctx0" brushRef="#br0" timeOffset="16035.3963">12080 9103 0,'-25'0'16,"0"50"-1,0-50 1,1 74 0,-1-49-16,0 50 15,0-1 1,0 0-16,1-24 15,-1-25 1,25 24-16,-25-49 16,25 25-1,0-50 1,25-24-16</inkml:trace>
  <inkml:trace contextRef="#ctx0" brushRef="#br0" timeOffset="16489.3509">12303 9227 0,'0'0'16,"0"75"-1,0-50 1,-25 49-16,25-24 15,-24-26 1,24 1-16,0 0 16,0-75 30,24 26-30,1-51 0,25 26-16,-25-26 15,24 50 1,1 25-16,-1-49 15,1 49-15,-25 0 16,0 49 0,-1-24-16,1 25 15,-25 24 1,-25-49-16,1 49 15,-1-24 1,0 24-16,0-49 16,0 25-1,1-50-15</inkml:trace>
  <inkml:trace contextRef="#ctx0" brushRef="#br0" timeOffset="178317.1665">4762 13692 0,'-24'-49'16,"-1"24"-1,0 0 1,-25 0-1,-24 0-15,24-24 16,-24 24-16,-25 0 16,0 0-1,-1-24-15,1 24 16,0 0-1,-25 0-15,0 1 16,0-1 0,-25 0-16,25 25 15,-25-25 1,0 25-16,1-25 15,-1 25 1,0 0-16,0 0 16,0 0-1,25 25-15,-25-25 16,1 25-1,24-25-15,-1 25 16,1 0 0,25-1-16,0 26 15,0-25 1,0 0-16,24 24 15,1-24-15,24 25 16,-24-26 0,49 26-16,-25-25 15,26 24 1,24-24-16,-25 0 15,50 25 1,-25-26-16,24 26 16,1-25-1,25 0-15,-1-1 16,1 26-1,24-25-15,1 0 16,24-25 0,-25 24-16,26 1 15,24-25 1,-25 25-16,25-25 15,0 25 1,0-25-16,25 0 16,0 25-1,-1-25-15,1 0 16,0 0-1,25 0-15,-25 0 16,-1 0-16,26 0 16,-25 0-1,0 0-15,0-25 16,-1 25-1,1-25-15,0 25 16,-25-25 0,25 0-16,-50 1 15,25-1 1,-50 0-16,1-25 15,-1 26 1,-49-26-16,0 25 16,0-24-1,-50-1-15,0 0 16,-24-24-1,-1 24-15,-49 1 16,24 24 0,-49-25-16,0 26 15,-25-1-15,1 0 16,-26 25-1,0 0-15,1 0 16,-26 50 0,26-26-16,-1 26 15,0 0 1</inkml:trace>
  <inkml:trace contextRef="#ctx0" brushRef="#br0" timeOffset="207649.233">16321 9079 0,'25'0'16,"0"-50"0,0 50 15,-25-25-16,25 25 1,-50 25 15,0-25-15,25 50-16,-25-50 15,0 24 1,25 26 15,25-50 0,-25-50-15,25 50 0,-25-24-16,0 24 15,-25-50 1,0 50-1,-24 0 1,24 50-16,-25-50 16,1 0-1,24 24-15,0 26 16,25-50-1,25 25-15,0 24 16,0-49 0,24 0-16,1-49 15,-25 49-15,24-25 16,-24 25-1,0-50-15,-25 26 16,25 24 0,-50-50-16,0 50 31,-25 0-31,26 50 15,-1-50 1,-25 24-16,50 26 16,-25-25-1,25 24 1,25-49-1,0 0-15,0 0 16,24-49 0,-24 24-16,0 25 15,0-50 1,-25 26-16,25 24 15,-50-50 1,0 25-16,0 25 16,-24 0-1,24 25-15,-25 25 16,25-26-16,1 26 15,-1-50 1,50 25-16,-25 24 16,24-49-1,26 0-15,-25-49 16,24 49-1,1-25-15,-25 25 16,0-50 0,-25 26-16,0 24 15,0-50 1,-25 50-16,0 50 15,-25-50 1,1 0-16,-1 74 16,25-74-1,1 74-15,24-74 16,24 0-1,1 0 1,0 0-16,25 0 16,-1-49-1,-24 24-15,0-25 16,0 26-1,-25 24-15,0-50 16,-25 50 0,0 0-16,0 50 15,-24-50 1,-1 0-16,25 24 15,0 26 1,25-50-16</inkml:trace>
  <inkml:trace contextRef="#ctx0" brushRef="#br0" timeOffset="209835.0144">18157 12849 0,'25'0'0,"-25"-25"31,25 0-16,-25 0 17,-25 1-17,0 24 16,0 0-31,0 0 16,1 24 0,-1-24-16,0 25 15,25 0 1,25 0 15,0-25-31,24 0 16,-24 0-1,0-25-15,0 0 16,-25 0-1,-25 1 1,25-1-16,-50 25 16,25 0-1,1 0-15,-1 0 16,0 25-1,25-1-15,0 1 16,25 0 0,0 0-16,24 0 15,1-25 1,-25 0-16,-1-25 15,-24 0 1,0 0 0,-24-24-1,-1 24-15,0 0 16,0 25-1,-24 0-15,24 0 16,0 0-16,0 25 16,25 0-1,0-1-15,25 1 16,0 0-1,24 0-15,-24-25 16,25 25 0,-25-25-16,-1-25 15,1 25 1,-25-25-16,0-25 15,0 26 1,-25 24-16,1-25 16,-26 25-1,25 0-15,-24 25 16,24-25-1,0 24-15,25 1 16,25 0 0,24-25-1,-24 0 1,25 0-16,-1 0 15,-24-25 1,0 0-16,0 1 16,-25-1-16,-25 0 31,0 25-31,-24 0 15,24 0 1,0 0-16</inkml:trace>
  <inkml:trace contextRef="#ctx0" brushRef="#br0" timeOffset="211282.8696">16321 9004 0,'0'0'16,"25"0"-1,25-50-15,0 50 16,-1 0-1,26 0-15,-1 0 16,0 0 0,26 0-16,-26 50 15,0-50 1,1 25-16,24 25 15,-25-50 1,1 74-16,-26-49 16,1 24-1,0 26-15,-1-1 16,-24 1-16,-25-26 15,0 50 1,-25-24-16,25-1 16,-49 25-1,49-24-15,-25 49 16,50-50-1,-25 1-15,24-1 16,26 1 0,-25-51-16,25 26 15,-1-25 1,1 24-16,-25-49 15,-1 25 1,1-25-16,-50 0 62,1 0-62,-26 0 16,50 50-16,-25-50 16,0 0-1,25 25-15,0 24 16,0-49-1,0 50-15,25-25 16,0-1 0,25 1-16,-26 25 15,1-25 1,25 24-16,-25-24 15,-1 0 1,1 24-16,0-24 16,0 0-1,0 25-15,-1-26 16,1 26-1,0-25-15,25 25 16,-26-1 0,26 1-16,0-1 15,-1 1 1,1 0-16,-1 24 15,1 0-15,0-24 16,-26 24 0,1 1-16,-25-26 15,25 26 1,-25-1-16,-25-24 15,0 24 1,1 1-16,-1-26 16,0 26-1,-25-26-15,26-24 16,-1 25-1,-25-25-15,25-1 16,1 1 0,-1 0-16,0-25 15,0 0 1,25 0-16</inkml:trace>
  <inkml:trace contextRef="#ctx0" brushRef="#br0" timeOffset="212159.7819">18281 9971 0,'0'75'16,"0"-1"-1,0 1 1,0-50-16,0 99 16,0-50-1,0 0-15,0 1 16,0-50-1,0 24-15,0 1 16,-25-50-16,50 0 31,-25-50-15,0-24-1,25-1-15,0 26 16,-1-26 0,1 51-16,25-51 15,-25 26 1,24 24-16,-24 25 15,0 0 1,0 25-16,-25 24 16,25-49-1,-25 75-15,0-1 16,0 0-1,24 1-15,1-1 16,0 1-16,0-26 16,24-24-1,1-25-15,0 25 16,-1-50-1,1 0-15</inkml:trace>
  <inkml:trace contextRef="#ctx0" brushRef="#br0" timeOffset="212628.735">19100 10294 0,'-50'0'16,"0"0"-1,26 0-15,-26 50 16,25-26-1,0 26-15,25 24 16,0-49 0,0 25-16,25-25 15,0 24 1,0-98-1,0 49 1,-1-25-16,1-50 16,0 26-16,0 24 15,-25-49 1,25 24-16,-25 25 15,0 50 32,0 25-47,24 24 16,-24 0-1,0 1-15,25-1 16,-25 1 0,0-51-16,25 26 15,0-50 1,0-25-1,-1 0 1</inkml:trace>
  <inkml:trace contextRef="#ctx0" brushRef="#br0" timeOffset="212853.7125">19546 10120 0,'0'25'31,"0"25"-31,25 24 16,-25 1 0,25-1-16,-25 25 15,25-24 1,-1 24-16,1-50 15</inkml:trace>
  <inkml:trace contextRef="#ctx0" brushRef="#br0" timeOffset="213231.6747">19968 11112 0,'25'0'31,"-25"-49"1,0-1-32,24-24 15,-24-1 1,-24 1-16,24-25 15,-25-25 1,25 49-16,0 1 16,-25 0-1,25-1-15,25 1 16,-25-1-1,49 75-15,-24-74 16,25 74 0,-1 0-16,-24 0 15,25 0 1,-50 0-16</inkml:trace>
  <inkml:trace contextRef="#ctx0" brushRef="#br0" timeOffset="213405.6573">19695 10294 0,'-25'50'16,"50"-50"0,25 0-1,24 0-15,50 24 16,0 26-1,-25-50-15</inkml:trace>
  <inkml:trace contextRef="#ctx0" brushRef="#br0" timeOffset="214626.5352">16321 16371 0,'-24'-25'15,"24"0"1,-25 1-16,0 24 16,0 0-1,0 0-15,1 0 16,-26 0-1,25 24-15,0 1 16,1 25 0,-1-25-16,0 24 15,25 1-15,25 0 16,-25-1-1,25 1 1,24-25-16,1-1 16,-1 1-16,1-25 15,-25 0 1,24-25-16,-24-24 15,0 24 1,-25-25-16,0-24 16,0 24-1,-25 26-15,0-26 16,-24 25-1,24 0-15,0 0 16,0 1 0,25 48 15</inkml:trace>
  <inkml:trace contextRef="#ctx0" brushRef="#br0" timeOffset="215893.4085">16123 16495 0,'25'0'31,"0"0"-31,-1 0 16,1 0-1,0 0-15,25 0 16,-26 0-1,1 0-15,0 0 16,0 0 0,0 0-16,0 0 15,-1 0-15,1 0 16,0 0-1,0 0-15,0 0 16,-1 0 0,1 0-16,25 0 15,-25-25 1,-1 25-16,1 0 15,0 0 1,0 0-16,0 0 16,-1 0-1,1 0-15,0 0 16,25 0-1,-26 0-15,1 0 16,0 0 0,0 0-16,0 0 15,-1 0-15,1 0 16,25 0-1,-25 0-15,-1 0 16,1 0 0,0 0-16,0 0 15,0-24 1,24 24-16,-24 0 15,0 0 1,0 0-16,-1 0 16,1 0-1,0 0-15,25 0 16,-25 0-1,-1 0-15,1 0 16,0 0 0,0 0-16,0 0 15,-1 0 1,1 0-16,0 0 15,0 0 1,0 0-16,-1 0 16,1 0-16,0 0 15,0 0 1,0 0-16,-1 24 31,1-24-31,0 0 16,0 25-1,0-25-15,-1 0 16,1 0-1,0 0 17,0 0-17,0 0 32,-25-25-16,0 25 78</inkml:trace>
  <inkml:trace contextRef="#ctx0" brushRef="#br0" timeOffset="217078.29">18231 16421 0,'25'-25'47,"-50"25"-31,25-25-1,-24 25 1,-1 0 0,0 0-16,0 0 15,0 0-15,-24 25 16,24-25-1,0 25-15,0 0 16,1-1 0,-1 1-16,25 25 15,0-25 1,0 24-16,0 1 15,25-25 1,-1 24-16,26-24 16,0 0-1,-1 0-15,1-25 16,-1 0-1,1 0-15,-25-25 16,24 0 0,-24 0-16,-25-24 15,25-1 1,-25 0-16,0-24 15,-25 24 1,0 1-16,1-1 16,-1 0-16,-25 26 15,25-1 1,-24 25-16,-1 0 15,25 0 1,1 25-16,-26-1 16,25 1-1,0 25-15,25 0 16,-24-1-1,48 26-15,-24-26 16,25 26 0,0-26-16,25-24 15,-26 25 1,26-26-16,0-24 15,-26 0 1,1 0-16,25-24 16,-25-26-1,-1 0-15,1 1 16,-25-1-1,0-24-15,0 24 16,-25 1 0,1-1-16,-1 0 15,0 1-15,-25 24 16,26 25-1,-26 0-15,0 0 16,26 25 0,-26-1-16,25 1 15,25 25 1,-25 0-16,25-1 15,0 1 1,25-1-16,0 1 16,25-25-1,-26 0-15,26-1 16,0-24-1,-26 0-15,26-24 16,-25-1 0,24-25-16,-24 1 15,-25-1-15,25 0 16,-25 1-1,-25-1-15,0 25 16,-24-24 0,-1 24-16,1 0 15,-26 25 1,26 0-16,-1 0 15,0 25 1</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4:45:56.775"/>
    </inkml:context>
    <inkml:brush xml:id="br0">
      <inkml:brushProperty name="width" value="0.05292" units="cm"/>
      <inkml:brushProperty name="height" value="0.05292" units="cm"/>
      <inkml:brushProperty name="color" value="#FF0000"/>
    </inkml:brush>
  </inkml:definitions>
  <inkml:trace contextRef="#ctx0" brushRef="#br0">5333 4936 0,'50'0'31,"-1"-25"-31,1 25 16,-1 0 0,26 0-16,-26 0 15,1-24-15,0 24 16,-1 0-1,-24 0-15</inkml:trace>
  <inkml:trace contextRef="#ctx0" brushRef="#br0" timeOffset="571.9428">6176 4738 0,'-24'24'15,"24"26"1,0 0-16,0-1 15,-25 26-15,25-1 16,0 1 0,-25-26-1,25-24-15,0 0 16,-25-25-16,50 0 15,-25-25 1,0-25-16,25-24 16,0 0-1,24-1-15,-24 26 16,0-26-1,0 25-15,-1 26 16,1 24 0,0 0-16,0 24 31,0 26-31,-1 0 15,1-1 1,-25 51-16,0-26 16,0 0-1,0 1-15,0-1 16,25-49-1,0-50 1,24 0-16,1-49 16</inkml:trace>
  <inkml:trace contextRef="#ctx0" brushRef="#br0" timeOffset="929.907">6772 4762 0,'-25'0'16,"-25"25"-16,1 25 15,-1 24 1,25 1-16,25-1 16,0 1-1,25-26-15,0-24 16,0-25-1,24 0-15,1-25 16,-1-24 0,1-1-16,0-24 15,-25 24-15,-1-24 16,-24 24-1,-24 0-15,-1 25 16,0 1 0,-25 24-16,1 0 15,24 24 1,0-24-16,25 0 15</inkml:trace>
  <inkml:trace contextRef="#ctx0" brushRef="#br0" timeOffset="1154.8845">7069 4564 0,'25'0'16,"0"25"0,-25 0-16,0 24 15,25 1 1,-50 24-16,25 26 15,0-26 1,0 25-16,-25-49 16,25-25-1,0-1-15,0-48 16</inkml:trace>
  <inkml:trace contextRef="#ctx0" brushRef="#br0" timeOffset="1338.8661">6970 4887 0,'-25'0'0,"25"-25"16,0 50 0,50-25-16,0 0 15,24-25 1,25 0-16,0 0 15,1 25 1,-26-25-16</inkml:trace>
  <inkml:trace contextRef="#ctx0" brushRef="#br0" timeOffset="2095.7904">7739 4638 0,'0'25'16,"25"0"-1,-25 25 1,0-1-16,0 26 15,0-1 1,0 1-16,0-26 16,-25 1-1,25-25 1,0-50-1,0-25 1,0 1 0,25-1-16,-25-24 15,25-1 1,-1 25-16,1 1 15,-25 24 1,25 0-16,0 0 16,0 25-16,-1 0 15,26 25 1,-50 0-16,25 0 15,-25 24 1,25 1-16,-25 0 16,-25-1-1,25 1-15,-25 0 16,25-75 15,0 0-15,25-49-16,0 24 15,24-25 1,-24 26-16,25-1 15,-25 1 1,-1 49-16,1-25 16,0 50-1,0-1-15,-25 1 16,25 25-1,-25-1-15,24 26 16,-24-25 0,-24 24-16,24 0 15,-25-24-15,25-25 16,0 0-1</inkml:trace>
  <inkml:trace contextRef="#ctx0" brushRef="#br0" timeOffset="2555.7444">8458 4762 0,'0'25'15,"0"0"1,25 0-1,0 0-15,0-25 16,24 0 0,1-25-16,0 0 15,-26 0 1,1 0-16,0-24 15,0-1-15,-25 1 16,-25-1 0,0 25-16,0 0 15,-24 25 1,24 25-16,-25 0 15,26 25 1,-1-1-16,25 1 16,0 24-1,0 26-15,25-26 16,-1 0-1,1-49-15,25 0 16,-1-25 0,1 0-16,-25-25 15,49-24 1,-24-26-16</inkml:trace>
  <inkml:trace contextRef="#ctx0" brushRef="#br0" timeOffset="2780.7219">9103 4514 0,'0'25'16,"25"0"0,-25 25-1,0-1-15,-25 26 16,25 24-1,0-25-15,0 1 16,-24-26 0,24-24-16,0 0 15,-25-25 1</inkml:trace>
  <inkml:trace contextRef="#ctx0" brushRef="#br0" timeOffset="2954.7045">8905 4812 0,'49'0'32,"26"-25"-17,-1 25 1,26-25-16,-26 25 15</inkml:trace>
  <inkml:trace contextRef="#ctx0" brushRef="#br0" timeOffset="3424.6575">9500 4663 0,'-49'0'0,"-1"0"16,0 50-1,1-25-15,-1 24 16,25 1-1,1 24-15,24-24 16,0-25 0,24 0-16,1-25 15,0 0 1,0-25-16,24 0 15,1-25 1,-25 1-16,0-1 16,-1 0-1,1 26-15,0-26 16,-25 75 15,0 0-15,0 24-1,-25 1-15,25 0 16,0 24-1,-25-24-15,25-1 16,0-24 0,0 0-16,0-50 31,25 0-31,-25-24 15</inkml:trace>
  <inkml:trace contextRef="#ctx0" brushRef="#br0" timeOffset="3700.6299">9699 4514 0,'24'-49'0,"1"49"16,0 25 15,-50-1-15,25 26-16,-25 0 15,1 24-15,24 0 16,-25 1 0,25-1-16,0-24 15,25-25 1,-1 24-16,1-24 15,0-25 1,25 0-16,-1 0 16,1-25-1</inkml:trace>
  <inkml:trace contextRef="#ctx0" brushRef="#br0" timeOffset="4169.583">10244 4564 0,'-49'0'0,"-26"0"15,26 0 1,-1 25-16,25 0 15,0-1 1,50 1 0,0 0-1,0 0-15,25 0 16,-26-1-1,26 26-15,-25-25 16,0 25 0,-1-1-16,-24-24 15,0 0 1,-24 0-16,-1-1 15,-25 1 1,1-25-16,-1 0 16,-25 0-1,26-25-15,-26 1 16,26-1-1,24 0-15,-25-25 16,26 26 0,-1-26-16,0 25 15</inkml:trace>
  <inkml:trace contextRef="#ctx0" brushRef="#br0" timeOffset="5255.4744">4465 5829 0,'25'0'15,"-1"-25"1,51 25 0,-26 0-16,26 0 15,-1 0-15,-24-25 16,0 25-1,-26 0-15,1 0 16,0 0 0,-25-24-16</inkml:trace>
  <inkml:trace contextRef="#ctx0" brushRef="#br0" timeOffset="6124.3875">5333 5581 0,'0'-25'16,"-25"25"-16,25 50 31,0-1-31,25 1 16,-25 24-1,25-24-15,-25 49 16,0-24 0,0-26-16,0 1 15,0-25 1,0-75 15,0 1-15,0-26-1,25 1-15,-25-1 16,24 1-1,1 24-15,0 1 16,0 24-16,24 25 16,-24 0-1,0 0-15,0 25 16,24 24-1,-49 1-15,25-1 16,-25 26 0,0-25-16,-25-1 15,25 1 1,-24-50-16,24-50 31,24-24-15,26-1-1,-25 1-15,24-1 16,-24 26-1,0 24-15,25 0 16,-25 25 0,-1 25-16,1 25 15,0-1 1,-25 1-16,25 24 15,-25 1 1,0-1-16,25 1 16,-25-26-16,0 1 15</inkml:trace>
  <inkml:trace contextRef="#ctx0" brushRef="#br0" timeOffset="6587.3412">6201 5779 0,'25'0'0,"-25"25"15,25-25 1,24 25-16,-24 0 15,0-25 1,25 0-16,-26-25 16,1-25-1,-25 26-15,0-26 16,0 25-16,-25-24 15,1 24 1,-1 0-16,0 25 16,0 25-1,0 0-15,25 24 16,-24 26-1,24-26-15,0 26 16,0-1 0,24 1-16,26-26 15,-25 1 1,24-25-16,-24-25 15,25 0 1,-25-25-16,24-25 16,-24-24-1</inkml:trace>
  <inkml:trace contextRef="#ctx0" brushRef="#br0" timeOffset="6778.3221">6821 5581 0,'0'50'15,"0"-1"1,0 26-16,0-1 16,0 25-16,25-24 15,-25-26 1,0 1-16,0 0 15</inkml:trace>
  <inkml:trace contextRef="#ctx0" brushRef="#br0" timeOffset="6972.3027">6672 5928 0,'25'0'15,"25"-24"1,24-1-16,26 0 16,-26 0-16</inkml:trace>
  <inkml:trace contextRef="#ctx0" brushRef="#br0" timeOffset="7412.2587">7218 5730 0,'-49'25'15,"-1"24"-15,25 1 16,-24 0 0,49-1-16,0 1 15,0-25 1,0-1-16,24-24 15,1 0 1,0-24-16,0-1 16,24-25-1,-24 25-15,0-24 16,-25-1-1,25 0-15,-25 26 16,0-1 0,-25 25-16,25 25 15,0-1 1,0 26-16,0 0 15,0-1-15,0 1 16,0 0 0,25-26-16,-25 1 15,25 0 1,-25-50-16,24 0 15,-24-24 1</inkml:trace>
  <inkml:trace contextRef="#ctx0" brushRef="#br0" timeOffset="7682.2317">7441 5507 0,'0'49'31,"0"1"-31,0-1 15,0 1 1,0 24-16,0 1 16,0-1-16,0 1 15,0-26 1,0-24-16,0 0 15,0 0 1,0 0-16,0-50 16,25 0-1</inkml:trace>
  <inkml:trace contextRef="#ctx0" brushRef="#br0" timeOffset="7863.2136">7714 5804 0,'25'0'31,"25"0"-31,-26-25 16,26 50-1,0-50-15,-1 25 16,1 0-1</inkml:trace>
  <inkml:trace contextRef="#ctx0" brushRef="#br0" timeOffset="8424.1575">8310 5655 0,'-25'0'15,"25"50"1,0 0-16,25-1 16,-25 26-1,24-26-15,-24 1 16,0-25-1,0 0-15,0-75 63,0 0-48,25 1 1,-25-26-16,25 26 16,0-26-16,24 50 15,-24-24 1,0 24-16,0 25 15,24 0 1,-24 0-16,0 25 16,0 24-1,0 26-15,-1-26 16,1 1-1,-25 25-15,0-26 16,25 1 0,-25-25-16,0-1 15,25 1 1,0-25-16,-25-25 15,49-24 1</inkml:trace>
  <inkml:trace contextRef="#ctx0" brushRef="#br0" timeOffset="8772.1227">8954 5606 0,'-24'0'15,"-1"49"-15,0 1 16,0 0-1,25 24-15,0-24 16,25-25 0,0-1-16,0 1 15,-1-50 1,1 25-16,0-24 15,0-1 1,0-25-16,-25 0 16,25 1-1,-25 24-15,0-25 16,-25 50-1,0 0-15,0-24 16,0 24 0,0 0-16,1 24 15</inkml:trace>
  <inkml:trace contextRef="#ctx0" brushRef="#br0" timeOffset="9236.0763">9252 5581 0,'0'25'16,"0"24"-16,0 1 16,0 0-1,0-1-15,0 1 16,0 0-1,0-26-15,-25 1 16,25-50 31,0-24-47,25-1 15,0 0 1,0-24-16,24 24 16,-24 1-1,0-1-15,25 25 16,-26 25-16,1 0 15,0 25 1,0 0-16,-25 25 16,0-1-1,25 26-15,-25-26 16,0 1-1,0 0-15,0-26 16,24 1 0,-24 0-16</inkml:trace>
  <inkml:trace contextRef="#ctx0" brushRef="#br0" timeOffset="9927.0072">9872 5581 0,'0'50'32,"0"24"-32,-25-24 15,25 24 1,25-24-16,-25-1 15,0-24-15,0 0 16,0 0 0,0-50 15,0-25-31,0 1 15,25-1 1,0 0-16,0-24 16,-1 24-1,1 26-15,-25-1 16,25 25-1,0 0-15,0 0 16,0 25 0,-1-1-16,-24 26 15,25-25 1,-25 24-16,0-24 15,0 0 1,0 0-16,-25 0 16,25 0-1,0-50-15,0 0 16,50-25-1,-25-24 1,24 24-16,1 1 16,0-1-1,-26 25-15,26 25 16,-25 25-1,-25 25 1,0-1 0,25 26-16,-25-26 15,-25 1 1,25 0-16,0-1 15,0-24 1,-25 0-16,25-25 16</inkml:trace>
  <inkml:trace contextRef="#ctx0" brushRef="#br0" timeOffset="10335.9663">10567 5730 0,'25'0'15,"-1"0"1,26-25 0,0 25-16,-1-25 15,1 25 1,-25-25-16,-1-24 15,-24 24 1,0 0-16,-24-24 16,-26 24-1,25 50 1,-24-25-1,24 49-15,-25 1 16,25-25 0,25 49-16,-24-24 15,24-1 1,24 1-16,-24 0 15,50-26 1,-25-24-16,24 0 16,1 0-1,-25-49-15</inkml:trace>
  <inkml:trace contextRef="#ctx0" brushRef="#br0" timeOffset="10564.9434">11063 5457 0,'-25'25'16,"25"24"0,0 26-16,0-26 15,0 26 1,0-1-16,0 1 15,0-26 1,0-24-16,25 0 16,-25 0-1</inkml:trace>
  <inkml:trace contextRef="#ctx0" brushRef="#br0" timeOffset="10744.9254">10840 5779 0,'49'-24'32,"1"-1"-32,49 25 15,-25-25 1,26 25-16</inkml:trace>
  <inkml:trace contextRef="#ctx0" brushRef="#br0" timeOffset="11173.8825">11485 5631 0,'0'-25'31,"-25"25"-31,0 0 16,-25 25 0,1-1-16,-1 1 15,1 25 1,24-1-16,0-24 15,25 25-15,0-25 16,25-25 0,0 0-16,-1 0 15,26-25 1,0 0-16,-26 0 15,1-24 1,0-1-16,-25 25 16,25 0-1,-25 1-15,-25 73 31,25-24-15,0 25 0,0-26-16,0 26 15,0-25 1,25 0-16,-25 0 15,25-25 1,-1-25 0</inkml:trace>
  <inkml:trace contextRef="#ctx0" brushRef="#br0" timeOffset="11418.858">11757 5407 0,'0'-24'16,"0"48"-1,0 1-15,-24 50 16,-1-1 0,0 0-16,25 1 15,-25-1 1,25 26-16,0-26 15,0 0 1,0-24-16,0 0 16,0-26-1</inkml:trace>
  <inkml:trace contextRef="#ctx0" brushRef="#br0" timeOffset="29266.0731">1091 2902 0,'-24'-49'0,"-26"24"16,0 0 0,1 25-16,-1 0 15,1 25 1,-26 0-16,26-1 15,-26 26 1,26 0-16,-26-1 16,25 26-1,26-26-15,-26 50 16,25-24-16,25-1 15,0 1 1,25-1-16,25 0 16,-1 1-1,1-25-15,24-1 16,1-24-1,24 0-15,0-50 16,-24 25 0,24-25-16,0-24 15,-25-1 1,1-25-16,-1 26 15,1-50 1,-26 24-16,1 1 16,-25-1-1,-1-24-15,1 25 16,-25-25-1,-25 24-15,1 1 16,-26-1-16,0 51 16,-24-1-1,-25 50-15,0-1 16,-1 26-1,-24 0-15,25 49 16,0 0 0,25 0-16,24-24 15,0-1 1</inkml:trace>
  <inkml:trace contextRef="#ctx0" brushRef="#br0" timeOffset="30140.9856">8483 3249 0,'25'0'31,"25"0"-31,-26-24 16,26 24-1,0 0-15,-26 0 16,26-25-1</inkml:trace>
  <inkml:trace contextRef="#ctx0" brushRef="#br0" timeOffset="30720.9276">9500 3051 0,'-25'0'16,"25"-25"-1,-24 25-15,24-25 16,-50 1 0,25 24-16,-24-25 15,-1 25 1,0 25-16,26-25 15,-26 24 1,25 1-16,25 0 16,0 0-1,0 0-15,25-1 16,25 1-1,-26 0-15,26 25 16,0-26 0,-26 26-16,1-25 15,0 24 1,-25 1-16,0-25 15,0 24 1,-25-24-16,-24-25 16,24 25-16,-25-25 15,1-25 1,-1 0-16,0 1 15,26-26 1,-1 0-16,0 1 16</inkml:trace>
  <inkml:trace contextRef="#ctx0" brushRef="#br0" timeOffset="31211.8785">9500 2877 0,'25'50'31,"-25"0"-31,25 24 16,0 0-1,-25 1-15,0-1 16,0 1-16,0-1 16,-25-49-1,25 0-15,25-75 47,-1 0-31,1-24-16,0 24 15,0-24 1,24 24-16,-24 26 15,-25-1 1,25 25-16,0 0 16,-25 25-1,0 24-15,0 1 16,0-1-1,25 1-15,-25 24 16,0-24 0,24-25-16,1-25 15,25 0 1</inkml:trace>
  <inkml:trace contextRef="#ctx0" brushRef="#br0" timeOffset="31671.8325">10071 3051 0,'-50'0'0,"25"25"16,0 24-1,1 1-15,-1 0 16,0-1-1,25 1-15,0-1 16,25-24 0,0-25-1,-1 0 1,1-49-1,0-1 1,0 0-16,0 1 16,-25-1-1,0 1-15,0-1 16,0 100 31,0-1-32,0-24-15,0 49 16,0-24-1,0 0-15,0-1 16,0 1 0,25-25-16,-25-25 15</inkml:trace>
  <inkml:trace contextRef="#ctx0" brushRef="#br0" timeOffset="32032.7964">10269 3076 0,'0'25'16,"0"-1"-16,0 26 15,0 0-15,0-1 16,0 1-1,0-1-15,0-24 16,-25 0 0,25-50 15,25-24-16,-25-1 1,25 0-16,0 1 16,-25-1-1,25 1-15,-1 24 16,26 0-1,-25 25-15,0-25 16</inkml:trace>
  <inkml:trace contextRef="#ctx0" brushRef="#br0" timeOffset="32407.7589">10468 3249 0,'-25'0'16,"25"25"-1,25 0-15,-1-25 16,1 0-1,0 0-15,25-25 16,-26 25-16,26-25 16,-25-24-1,0 24-15,-25 0 16,0 0-1,-25 1-15,25-1 16,-25 25 0,0 0-16,0 25 15,-24 24 1,24-24-16,25 25 15,-25-1 1,25 1-16,25-1 16,0 1-1,0-25-15,-1-25 16,1 25-1,25-25-15</inkml:trace>
  <inkml:trace contextRef="#ctx0" brushRef="#br0" timeOffset="32963.7033">11137 3225 0,'25'0'31,"25"0"-31,-1 0 15,-24 0 1,25-25-16,-25 25 16,-1-25-1,1 0-15,-25 0 16,0 1 15,-25-1-31,1 25 16,-26 0-1,0 25-15,26-1 16,-26 1-1,25 25-15,25-1 16,0-24 0,0 25-16,25-25 15,0-1 1,0 1-16,24-25 15,1 0 1</inkml:trace>
  <inkml:trace contextRef="#ctx0" brushRef="#br0" timeOffset="33453.6543">11633 3125 0,'-24'-24'16,"-1"24"-1,25 24-15,-25 1 16,-25 25 0,26-25-16,24 24 15,-25-24 1,25 0-16,0 0 15,25-25 1,-25 24-16,24-48 16,26-1-1,-25 0-15,0 0 16,-1 0-1,1-24-15,0-1 16,-25 25 0,25-24-16,-25 24 15,0 50 16,0 0-15,-25 24-16,25 1 16,0-1-16,0 1 15,0 0 1,0 24-16,0-24 15,0-1 1,0-24-16,0 0 16</inkml:trace>
  <inkml:trace contextRef="#ctx0" brushRef="#br0" timeOffset="33941.6055">11807 3101 0,'0'24'0,"0"1"16,0 25-1,25-25-15,-25 24 16,0-24 0,0 0-16,25-25 15,-1 25-15,1-50 31,0 25-31,0-50 16,0 25 0,-25 1-16,24-26 15,1 0 1,-25 26-16,25-1 15,-25 50 32,-25-1-47,25 26 16,0-25-1,0 24-15,0 1 16,0 0 0,25-50-16,0 24 15,0-24-15</inkml:trace>
  <inkml:trace contextRef="#ctx0" brushRef="#br0" timeOffset="34422.5574">12353 3076 0,'-25'0'16,"0"25"-1,0-1-15,-24 26 16,49 0-1,-25-26-15,25 1 16,0 0 0,0 0-16,0 0 15,25-25 1,0 0-16,-25-25 15,24 0 1,1 0-16,0 0 16,0-24-16,-25-1 15,25 25 1,-25-24-16,0 24 15,0 50 17,0 0-17,0-1-15,0 1 16,0 25-1,0-1-15,0-24 16,0 25 0,24-25-16,-24-1 15,25-24 1,0 0-16</inkml:trace>
  <inkml:trace contextRef="#ctx0" brushRef="#br0" timeOffset="34677.5319">12626 2952 0,'0'25'16,"0"-1"-1,0 26-15,0 0 16,0-1 0,0-24-16,-25 25 15,25-1 1,0 1-16,0-25 31</inkml:trace>
  <inkml:trace contextRef="#ctx0" brushRef="#br0" timeOffset="34943.5053">12750 2902 0,'24'-25'15,"-24"50"1,0 0 0,0 25-16,0-1 15,0 1 1,-24-1-16,-1 1 15,25 0 1,-25-26-16,25 1 16,0 0-1</inkml:trace>
  <inkml:trace contextRef="#ctx0" brushRef="#br0" timeOffset="35158.4838">12874 3125 0,'24'25'16,"1"-25"-1,0 25-15,0 0 16,0-25-1,-1 0-15,1 0 16,-25 0 0</inkml:trace>
  <inkml:trace contextRef="#ctx0" brushRef="#br0" timeOffset="35393.4603">13097 2977 0,'0'24'31,"0"26"-15,0-25-1,0 24-15,-25 1 16,0 24-1,0-24-15,1 0 16,24-1 0</inkml:trace>
  <inkml:trace contextRef="#ctx0" brushRef="#br0" timeOffset="38722.1274">13295 3274 0,'0'-25'16,"25"25"-16,-25-24 15,25 24-15,-25 24 31,-25 1-31,25 25 16,0-1 0,-25 1-16,25 24 15,0-49 1,-24 25-16,24-25 15</inkml:trace>
  <inkml:trace contextRef="#ctx0" brushRef="#br0" timeOffset="39309.0687">13940 3101 0,'0'-25'0,"0"0"31,0 0-31,-25 25 16,1-25-1,-1 1-15,-25-1 16,1 25-1,24 0-15,0 0 16,0 0 0,0 25-16,25-1 15,0 26 1,0-25-16,25 24 15,-25 1 1,25 0-16,0-26 16,0 26-1,-25 0-15,0-1 16,0-24-16,-25 0 15,0-25 1,0 25-16,0-25 16,1 0-1,-1-25-15,-25 0 16,25 0-1,1-24-15,-1-1 16,25 0 0,0 26-16</inkml:trace>
  <inkml:trace contextRef="#ctx0" brushRef="#br0" timeOffset="39850.0146">14139 3101 0,'0'-25'16,"24"0"-16,-24 0 15,0 0 1,-24 1-1,-1 48-15,0 1 16,0 0 0,0 25-16,1-1 15,-1 1 1,25-1-16,25-24 15,-25 0 1,24 0-16,1-25 16,0-25-1,0 25-15,0-50 16,-1 26-1,1-26-15,-25 0 16,0 1 0,25-1-16,-25 25 15,0 50 1,0 0-1,0 0 1,25 24-16,-25 1 16,0 0-16,0-1 15,0 1 1,25-25-16,-1-75 47</inkml:trace>
  <inkml:trace contextRef="#ctx0" brushRef="#br0" timeOffset="40469.9526">14362 3001 0,'25'0'0,"-25"25"15,0 0 1,0 25-16,0-1 15,0 1 1,0-1-16,0-24 16,0 0-1,0 0-15,0-50 31,25 0-15,-1-49 0,1 24-16,0-24 15,0-1 1,24 26-16,-24 24 15,0 25-15,0 0 16,0 25 0,-1 0-16,-24 24 15,25 1 1,-25-1-16,0-24 15,-25 25 1,25-25-16,-24-1 16,48-73 30,1 24-46,0-25 16,0-24 0,0 24-16,24 1 15,-24 24 1,0 25-16,0 0 15,-1 25-15,-24 24 16,0-24 0,0 50-16,-24-26 15,24 26 1,-25-51-16,25 26 15,0-25 1,0 0-16,0-25 16</inkml:trace>
  <inkml:trace contextRef="#ctx0" brushRef="#br0" timeOffset="40858.9137">15032 3076 0,'24'25'31,"1"-25"-31,25 24 16,-25-24-1,-1-24-15,1 24 16,0-25-1,-25 0-15,0 0 16,0 0 0,0 1-16,-25-1 15,0 0-15,-24 25 16,24 25-1,0 0-15,0-1 16,1 26 0,24-25-16,24 24 15,-24 1 1,25 0-16,0-26 15,25 1 1,-26 0-16,26-25 16</inkml:trace>
  <inkml:trace contextRef="#ctx0" brushRef="#br0" timeOffset="41286.8709">15627 3076 0,'25'25'0,"0"-25"15,24 0 1,-24 0-16,25 0 15,-26-25 1,1 0-16,-25 0 16,0 0-1,0 1-15,0-1 16,0 0-1,-25 0-15,1 25 16,-1 25 0,0 0-1,25 24 1,0 1-16,0 0 15,25-1 1,-25 1-16,25-25 16,24-1-1,-24 1-15,25-50 16,-26 1-16</inkml:trace>
  <inkml:trace contextRef="#ctx0" brushRef="#br0" timeOffset="41532.8463">16173 2778 0,'24'0'16,"-24"25"0,0 0-1,0 49 1,0-24-16,-24 24 15,24 1 1,-25-1-16,25-24 16,0 24-1,-25-49-15,25 0 16,25-25-1,-25 0-15</inkml:trace>
  <inkml:trace contextRef="#ctx0" brushRef="#br0" timeOffset="41890.8105">16272 3076 0,'25'0'32,"-1"0"-32,1 0 15,25-25 1,-25 25-16,24-25 15,-24 25 1,0-25-16,-25 1 16,0-1-1,0-25-15,-25 25 16,0 25-1,1 0-15,-1 25 16,0 25 0,0-1-16,0 1 15,0 0 1,25-1-16,25 1 15,-25-25 1,25-1-16,0-24 16,25 0-16,-26-24 15</inkml:trace>
  <inkml:trace contextRef="#ctx0" brushRef="#br0" timeOffset="42544.7451">16644 2902 0,'0'25'15,"0"25"1,0-1 0,0 1-16,0-1 15,0 1 1,0-25-16,-25 24 15,25-24 1,25-25-16,-25-25 31,0 1-31,25-26 16,0 0-1,-1 1-15,1-26 16,0 26 0,25-1-16,-26 50 15,1 0-15,0 0 16,-25 25-1,25 25-15,-25-1 16,0-24 0,0 25-16,-25-26 15,25 1 1,0 0-16,25-75 47,0 26-32,-1-26-15,1-24 16,0 24-1,25 25-15,-26 0 16,1 25 0,0 50-1,-25-25 1,0 24-16,0 26 15,0-26 1,0 26-16,-25-26 16,25-24-16,0 25 15,25-25 1,-25-50-1</inkml:trace>
  <inkml:trace contextRef="#ctx0" brushRef="#br0" timeOffset="42946.7049">17264 3026 0,'25'0'32,"0"0"-32,-1-25 15,1 25 1,25 0-16,-25 0 15,-1-24 1,1 24-16,-25-25 16,25 0-1,-25 0-15,0 0 16,0 1-1,-25 24-15,0-25 16,1 25-16,-1 0 16,0 25-1,0-1-15,0 1 16,25 25-1,0-25-15,0 24 16,25 1 0,-25-1-16,25-24 15,0 0 1,0-25-16,-1 0 15,1-25 1</inkml:trace>
  <inkml:trace contextRef="#ctx0" brushRef="#br0" timeOffset="43382.6613">17587 2902 0,'24'-25'16,"1"1"0,-25 48-1,25-24 1,-25 50-16,0 0 15,0-26 1,0 26-16,-25 0 16,25-26-16,0 1 15,0 0 1,25-50 15,0 0-31,0-24 16,-1-1-1,1 1-15,0 24 16,0-25-1,24 50-15,-24 0 16,0 25 0,-25 0-1,0 24 1,0 1-16,0-25 15,0 24 1,-25 1-16,25-25 16,25-25-1,-25 0 1</inkml:trace>
  <inkml:trace contextRef="#ctx0" brushRef="#br0" timeOffset="43607.6388">18132 2778 0,'0'25'16,"0"25"-1,0-1 1,-25-24-16,25 25 15,-24-1 1,24 1-16,0-1 16,-25-24-1,50 0-15</inkml:trace>
  <inkml:trace contextRef="#ctx0" brushRef="#br0" timeOffset="43811.6184">17884 3001 0,'25'0'16,"25"-24"-16,24 24 15,25 0 1,-24 0-16,-1 0 15,0 24 1,-49-24-16</inkml:trace>
  <inkml:trace contextRef="#ctx0" brushRef="#br0" timeOffset="46529.3466">19149 2853 0,'0'-25'0,"0"0"31,0 0-31,-25 0 16,1 25 0,-26 0-16,25 0 15,0 0 1,1 0-16,-26 25 15,25-25 1,25 25-16,-25 0 16,50-25-1,-25 25-15,25-1 16,0 1-16,0 0 15,-1 25 1,1-26-16,0 1 16,-25 25-1,0-1-15,-25 1 16,0-25-1,-24 0-15,24 24 16,-25-49 0,1 0-16,24 0 15,0-25 1,0-24-16,25-1 15,0 1 1</inkml:trace>
  <inkml:trace contextRef="#ctx0" brushRef="#br0" timeOffset="46958.3037">19124 2853 0,'25'24'15,"-25"1"1,25 0 0,-25 25-16,25-1 15,-25 1 1,25-25-16,-1-1 15,-24 1 1,25-25-16,0 0 16,-25-25-1,25 1-15,0-26 16,-1 25-1,-24 0-15,25-24 16,-50-1 0,25 1-16,-49 24 15,24 25 1,-25 0-16,1 0 15,-1 25 1,25 24-16,-24-24 16,49 25-16,0-50 15</inkml:trace>
  <inkml:trace contextRef="#ctx0" brushRef="#br0" timeOffset="48441.1554">19844 2753 0,'0'-24'16,"0"48"-1,25 1 1,-25 0-16,0 0 16,0 24-1,0 1-15,0-25 16,0 24-1,0-24-15,-25 0 16,25 0 0,0-50-1,0 0 1,0-24-1,0-1-15,25-24 16,-1 24 0,1-24-16,0 24 15,0 25 1,0 0-16,-1 25 15,-24 25 1,25 0-16,0 25 16,-25-1-1,25 1-15,-25-1 16,0 1-1,0 0-15,0-1 16,0 1 0,-25-25-16,25-25 15</inkml:trace>
  <inkml:trace contextRef="#ctx0" brushRef="#br0" timeOffset="48856.1139">20191 2828 0,'25'49'16,"0"-49"0,24 25-1,-24-25-15,25 0 16,-26-25-1,1 1-15,0-1 16,0 0 0,-25-25-16,0 26 15,-25-1 1,0-25-16,0 25 15,1 25 1,-1 25-16,-25 0 16,25 25-1,1-1-15,24 1 16,0-1-1,0 1-15,0 0 16,24-1-16,26-24 16,-25-25-1,0 0-15,24 0 16,1-50-1</inkml:trace>
  <inkml:trace contextRef="#ctx0" brushRef="#br0" timeOffset="49074.0921">20662 2679 0,'0'50'16,"0"-1"-1,0 1-15,0-1 16,0 1-1,0 0-15,0-1 16,0-24 0,0 0-1,25-50 1</inkml:trace>
  <inkml:trace contextRef="#ctx0" brushRef="#br0" timeOffset="49306.0689">20861 2505 0,'0'25'16,"25"25"-1,-25 24-15,0 1 16,0-1-1,0 0-15,0 1 16,0-50 0,0-1-16,0 1 15,-25-25 1</inkml:trace>
  <inkml:trace contextRef="#ctx0" brushRef="#br0" timeOffset="49484.0511">20737 2729 0,'25'0'16,"24"0"-1,1-25-15,24 25 16,-24-25-1</inkml:trace>
  <inkml:trace contextRef="#ctx0" brushRef="#br0" timeOffset="49919.0076">21109 2530 0,'0'-50'15,"25"26"1,-25-1-16,0 50 31,-25 24-15,25 1-1,0-1-15,0 1 16,0 25-1,25-26-15,-25 1 16,0-1 0,0-24-16,0 0 15,0-50 16,24 0-15,-24-24 0,25-26-16,0 26 15,0-1 1,0 25-16,-1 0 15,26 25 1,-25 25-16,-25 0 16,25 25-1,-1-1-15,-24 1 16,0 0-1,0-1-15,0 1 16,-24-25 0,24-1-1</inkml:trace>
  <inkml:trace contextRef="#ctx0" brushRef="#br0" timeOffset="50327.9667">21481 2729 0,'0'24'0,"25"-24"16,-1 25-1,1-25-15,0 0 16,25 0-1,-26-25-15,1 1 16,-25-1 0,0 0-16,0 0 15,-25-25 1,25 1-16,-24 49 15,24-25 1,-25 50-16,0-25 16,0 25-1,25 24-15,-25 1 16,25 0-1,25-1-15,-25 1 16,25-25-16,-25 24 16,50-49-1,-26 0-15,1 0 16</inkml:trace>
  <inkml:trace contextRef="#ctx0" brushRef="#br0" timeOffset="50705.9289">21853 2604 0,'0'25'32,"0"25"-17,0 0-15,0-1 16,0 1-1,0-25-15,0 24 16,0-24 0,0 0-16,0-50 46,0 0-46,0-24 16,25-1 0,0 0-16,-1-24 15,26 24 1,-25 1-16,24 24 15,1 25 1,-25-25-16,0 25 16,-1 25-1,1-25-15</inkml:trace>
  <inkml:trace contextRef="#ctx0" brushRef="#br0" timeOffset="50961.9033">20662 2381 0,'0'-25'0,"0"25"31</inkml:trace>
  <inkml:trace contextRef="#ctx0" brushRef="#br0" timeOffset="51573.8421">22498 2604 0,'-25'25'16,"-25"0"-1,26 25-15,24-1 16,-25-24-1,50 25-15,-25-1 16,24-24-16,1-25 16,0 25-1,25-25-15,-1-25 16,-24 0-1,25 1-15,-26-26 16,26 0 0,-50 1-16,0-1 15,0 25 1,-25-24-16,0 24 15,1 25 1,-26 0-16,25 0 16,0 25-1,1-25-15,24 0 16</inkml:trace>
  <inkml:trace contextRef="#ctx0" brushRef="#br0" timeOffset="52033.7961">22820 2530 0,'25'0'16,"-25"50"-16,0-26 15,0 1 1,25 0-16,-25 25 15,0-25 1,0-1-16,-25 1 16,25 0-1,0-50 32,0-24-31,25-1-16,0 0 15,24-24 1,-24 24-16,25 1 15,-25 24 1,24 25-16,-24 0 16,0 25-1,-25-1-15,25 1 16,-25 25-1,0-1-15,-25 1 16,25-25-16,0 25 16,-25-1-1,0-24-15</inkml:trace>
  <inkml:trace contextRef="#ctx0" brushRef="#br0" timeOffset="52462.7532">23217 2604 0,'0'25'31,"25"-25"-31,0 25 16,0-25-1,-1 0-15,1 0 16,0-25-16,0 0 16,0 1-1,-25-1-15,0 0 16,0-25-1,-25 1-15,25 24 16,-25 25 0,0-25-16,-24 50 15,24 0 1,-25 0-16,25 24 15,25 1 1,-24-1-16,48 1 16,-24 0-1,25-1-15,0-24 16,25 0-1,-1-25-15,26 0 16</inkml:trace>
  <inkml:trace contextRef="#ctx0" brushRef="#br0" timeOffset="52718.7276">23937 2332 0,'0'24'16,"0"26"-1,24 0-15,-48-26 16,48 26-1,-48 0-15,24-1 16,0 26 0,0-26-16</inkml:trace>
  <inkml:trace contextRef="#ctx0" brushRef="#br0" timeOffset="53147.6847">24433 2406 0,'0'-25'0,"-25"25"16,-25 25-1,25-25-15,-24 25 16,24 0 0,0-1-16,25 1 31,25 0-31,25-25 15,-1 25 1,1 0-16,-1-1 16,-24 1-1,0 0-15,0-25 16,-25 25-1,-25-25-15,25 25 16,-50-25 0,1 0-16,-1 0 15,1 0-15,-1 0 16,25-25-1</inkml:trace>
  <inkml:trace contextRef="#ctx0" brushRef="#br0" timeOffset="53351.6643">23862 2108 0,'-25'0'0,"0"0"47</inkml:trace>
  <inkml:trace contextRef="#ctx0" brushRef="#br0" timeOffset="53998.5996">21903 3051 0,'-25'-25'0,"0"25"16,0-25-1,-24 25-15,-1 0 16,0 25 0,1 0-16,-1 0 15,25 0-15,0 24 16,25-24-1,0 0-15,25 0 16,0-1 0,25 1-16,-1 0 15,1 0 1,-25 0-16,24 24 15,-49-24 1,25 0-16,-50 0 16,25 24-1,-24-24-15,-26 25 16,0-26-1,1 1-15,-1 0 16,0-25 0,1 0-16,24-25 15,0-24-15,0-26 16</inkml:trace>
  <inkml:trace contextRef="#ctx0" brushRef="#br0" timeOffset="54252.5742">21903 3125 0,'0'25'16,"24"50"-1,-24-26-15,25 26 16,-25-1-1,25 0-15,-25 1 16,0-50 0,0 24-16,-25-24 31,0-50-16,25 0 1</inkml:trace>
  <inkml:trace contextRef="#ctx0" brushRef="#br0" timeOffset="55009.4985">21903 3572 0,'0'-50'16,"-25"1"-1,0-1-15,25 25 16,-25 0-16,50 25 15,-25-24 1,25 24-16,24-25 16,26 0-1,-26 25-15,1-25 16,-25 25-1,0-25-15,-1 25 16,-24 25 0,0 0-1,-24 25 1,24-26-16,0 26 15,0 0 1,0-26-16,24 1 16,-24 0-1,0 0-15,0-50 63,0 0-63,0-24 15,25-26-15,0 26 16,0-26-1,0 26-15,24-1 16,1 50 0,-25 0-16,-1 0 15,1 0 1,0 0-16,0 25 15,-25 0 1,0-1 0,0 1-1,0 25-15,0-25 16,0 24-1,0 1-15,0-25 16,25-1 0,-1 1-16,-24 0 15,25-25 1,0-25-16,0 0 15,24 1-15,-49-1 16,25 0 0,-25-25-16,-25 1 15,25-1 1,-24 25-16,-26 1 15,0 24 1,26 0-16,-26 0 16,25 24-1,25-24 1</inkml:trace>
  <inkml:trace contextRef="#ctx0" brushRef="#br0" timeOffset="55450.4544">22746 3225 0,'0'24'16,"0"26"0,25-25-1,-25 24-15,-25 1 16,25-25-1,0 24-15,0-24 16,0 0-16,0-50 62,25-24-62,-25-1 16,25 0 0,-1 1-16,1-26 15,25 51 1,-25-1-16,24 0 15,-24 25 1,0 25-16,-25 0 16,25 24-1,-25 1-15,24-1 16,-24 1-1,0 0-15,0-1 16,25-24 0,0-25-16</inkml:trace>
  <inkml:trace contextRef="#ctx0" brushRef="#br0" timeOffset="56018.3976">23366 3225 0,'-25'0'0,"0"24"16,1 1-1,-26 25-15,25-1 16,0-24-1,25 25-15,0-25 16,25-25 15,0-25-15,0 0-1,-25-25 1,25 26-16,-25-26 16,24 25-16,-24-24 15,25 49 1,-25 49 15,0 1-31,25-1 16,-25 1-1,25 24-15,0 1 16,-25-1-1,24 1-15,1-26 16,-25 1 0,0 0-16,-25-1 15,1-24 1,-1 0-16,0 0 15,-25-25 1,26 0-16,-26-25 16,25 0-1,0-49-15,1-1 16</inkml:trace>
  <inkml:trace contextRef="#ctx0" brushRef="#br0" timeOffset="56447.3547">23589 3423 0,'25'0'16,"25"25"-1,-1-50 1,-24 25-16,25-25 16,-50 0-1,24-24-15,1 24 16,-25-25-1,0 1-15,-25-1 16,1 25 0,-1 25-16,0 0 15,-25 0 1,26 25-16,-1 25 15,0-1-15,0 1 16,25 0 0,0 24-16,25-49 15,0 0 1,0-1-16,24-24 15,-24 0 1,25-24-16</inkml:trace>
  <inkml:trace contextRef="#ctx0" brushRef="#br0" timeOffset="56814.318">23937 3274 0,'24'-49'0,"1"24"15,-25 0 1,0 50-16,25-25 15,-25 25 1,0-1-16,0 26 16,0 24-1,0-49-15,0 25 16,0-1-1,-25-24-15,25 0 32,0-50-17,0-24 1,25-1-1,-25 0-15,25-24 16,24 0 0,1 24-16,0 0 15,-1 26 1,1-1-16,-1 25 15,1 0 1,0 25-16,-26-25 16</inkml:trace>
  <inkml:trace contextRef="#ctx0" brushRef="#br0" timeOffset="84552.1823">3547 7764 0,'25'0'16,"24"0"-1,-24 0 1,25 0-16,24 0 16,-24 0-1,24 0-15,1 0 16,-1 0-1,25-25-15,1 25 16,-1 0 0,25 0-16,0 0 15,-25 0 1,25 0-16,0 0 15,0 0 1,0 25-16,0-25 16,0 0-1,25 25-15,-25-25 16,0 0-1,25 24-15,-25-24 16,-25 25 0,25-25-16,-25 0 15,25 25 1,0-25-16,-24 25 15,24-25 1,-25 0-16,25 25 16,-25-25-16,-24 0 15,24 0 1,-25 0-16,-24 0 15,24 0 1,-24 0-16,-1 0 16,1 24-1,-25-24-15,0 0 31,-50 0-15,0 25 0,0-25-1,-24 0 1,-26 0-16,26 0 15,-26 0 1,-24 0-16,0-25 16,0 25-1,-1-24-15,-24 24 16,0-25-16,0 25 15,-25-25 1,1 25-16,-1 0 16,-25-25-1,25 25-15,-24 0 16,-1 0-1,0 0-15,26 0 16,-26 25 0,0-25-16,25 25 15,-24-25 1,24 25-16,0-25 15,25 24 1,0 1-16,0-25 16,25 25-1,25-25-15,-1 25 16,25-25-1,1 0-15,24 0 16,50-25 31,24 25-47,1-25 15,25 25-15,24-25 16,-25 25 0,50 0-16,0-24 15,0-1 1,25 25-16,0-25 15,24 25 1,1 0-16,0-25 16,-1 25-1,26 0-15,-1 0 16,1 0-1,-1 0-15,1 0 16,-1 0 0,-24 25-16,-1-25 15,1 0 1,0 25-16,-26-25 15,-24 0 1,-24 25-16,-1-25 16,-25 0-1,-24 0-15,-25 0 16,-75 0 15,-24-25-15,-26 25-1,1-25-15,-50 0 16,25 25-1,-49-25-15,-1 1 16,-24 24 0,-1 0-16,1-25 15,-25 25 1,-1 25-16,-24-25 15,25 0 1,0 24-16,0 1 16,24 0-1,1 0-15,24-25 16,0 25-1,26-1-15,24 1 16,24-25 0,1 25-16,49-25 15,1 0-15,24 25 16,50-25-1,0 0 1,49 0 0,1-25-16,24 25 15,25-25 1,0 0-16,25 1 15,24-1 1,26 0-16,-1 0 16,1 25-1,-1-25-15,50 1 16,-25 24-1,1-25-15,-1 25 16,25 0 0,-25 0-16,0 0 15,-24 0 1,-1 0-16,-24 0 15,-25 0 1,-1 0-16,-24 0 16,-24 0-1,-51 0-15,-24 25 16,-25-25-1</inkml:trace>
  <inkml:trace contextRef="#ctx0" brushRef="#br0" timeOffset="88350.1823">10616 6970 0,'0'-25'16,"0"50"-1,25-25-15,-25 50 16,0-1-1,0 1-15,-25 49 16,25-24 0,0-1-16,0 0 15,-24-24 1,24-25-16,24-25 15,-24-50 17,0 1-17,25-26-15,-25 1 16,0-1-1,25 1-15,0-25 16,-25 49 0,0 1-16,25-1 15,-25 75 16,0 0-31,0 24 16,24 26 0,-24-1-16,25 0 15,0 1 1,0-1-16,-25-49 15,25 0 1,-1 0-16,1-50 16,0 0-1,0 0-15,-25-49 16,49-1-1,-24 1-15,-25-25 16,25 24 0,-25 1-16,0 24 15,0 25 1,0 50 15</inkml:trace>
  <inkml:trace contextRef="#ctx0" brushRef="#br0" timeOffset="88841.1823">11137 7342 0,'-25'-25'16,"25"1"0,25-1-16,0 0 15,25-25 1,-25 26-16,24 24 15,-24 0 1,-25 24 0,0 1-1,0 0-15,-25 25 16,0-26-1,1 26-15,-26 0 16,25-26 0,-25 26-16,26-25 15,48-25 1,1-25-1,0 25-15,25-25 16,-1 0 0,26 25-16,-26 0 15,1-24 1,0 24-16,-26 0 15,26 0 1,-25 0-16,24-25 16</inkml:trace>
  <inkml:trace contextRef="#ctx0" brushRef="#br0" timeOffset="89107.1823">11906 7020 0,'25'0'0,"0"0"16,24 0-16,26 0 15,-26 25 1,26-25-16,-25 0 16,-1 0-1,-24-25-15,0 25 16</inkml:trace>
  <inkml:trace contextRef="#ctx0" brushRef="#br0" timeOffset="89383.1823">12105 6747 0,'-25'0'0,"25"49"16,0 1-1,-25 0-15,25 24 16,0 1 0,0-1-16,0 0 15,0 1-15,0-26 16,0-24-1,0 0-15,0 0 16,25-25 0</inkml:trace>
  <inkml:trace contextRef="#ctx0" brushRef="#br0" timeOffset="89669.1823">12824 6772 0,'0'49'16,"-25"26"-1,25 24-15,0-25 16,0 1 0,0-26-16,25 1 15,-25-25 1,0 0-16,0-25 15</inkml:trace>
  <inkml:trace contextRef="#ctx0" brushRef="#br0" timeOffset="89863.1823">12750 6995 0,'0'-25'16,"24"25"15,26 0-31,0 0 15,-1 0 1,26-25-16,-1 25 16,-24-24-1</inkml:trace>
  <inkml:trace contextRef="#ctx0" brushRef="#br0" timeOffset="90088.1823">13171 6648 0,'-25'0'16,"1"49"0,-1 1-16,0 49 15,25-24 1,-25 24-16,25-25 15,25 25 1,-25-49-16,25 0 16</inkml:trace>
  <inkml:trace contextRef="#ctx0" brushRef="#br0" timeOffset="90568.1823">13196 7193 0,'0'-49'16,"25"24"-16,0 0 15,24 25 1,1-25-16,24 25 15,-24 25 1,-25-25-16,0 25 16,-1 0-1,-48 24 16,-26-24-31,0 0 16,1 0 0,-1 0-16,1-1 15,24 1 1,50-25 15,-1 0-31,26 0 16,0 0-16,24 0 15,-24-25 1,-1 25-16,1 0 15,-1 0 1,-24 0-16,25 0 16,-25 0-1</inkml:trace>
  <inkml:trace contextRef="#ctx0" brushRef="#br0" timeOffset="91150.1823">14635 6871 0,'25'0'31,"24"0"-15,26 0 0,-1 0-16,0 0 15,1 0 1,-1 0-16,25 0 15,-24 0-15,24-25 16,-24 25 0,-26 0-16,1-25 15,-1 25 1,-24-25-16,-25 1 15</inkml:trace>
  <inkml:trace contextRef="#ctx0" brushRef="#br0" timeOffset="91584.1823">15056 6524 0,'0'-25'0,"0"50"31,50-25-31,0 0 16,-1 24-1,1 1-15,24 0 16,-24-25-1,0 25-15,-26 0 16,26-1-16,-50 1 16,25 25-1,-25-25-15,0-1 16,-25 26-1,-25-25-15,26 25 16,-26-1 0,-25-24-16,26 25 15,24-1 1,0 1-16,0-25 15,25 24 1,25-24-16,0 0 16,25-25-1</inkml:trace>
  <inkml:trace contextRef="#ctx0" brushRef="#br0" timeOffset="92059.1823">16495 6598 0,'0'50'31,"0"-1"-31,-25 26 16,25-1-16,0 1 15,0 24 1,0-25-16,0 1 15,0-26 1,0-24-16,-24-25 16,24-25-1</inkml:trace>
  <inkml:trace contextRef="#ctx0" brushRef="#br0" timeOffset="92457.1823">16446 6598 0,'24'25'31,"-24"49"-31,25 1 16,0-1-1,25 1-15,-26-1 16,26-24-16,0-1 16,-26 1-1,1-25-15,0-25 16,0 0-1,0 0-15,-1-25 16,1-25 0,0-24-16,0-25 15,0 24 1,-25-24-16,0 24 15,24 1 1,-24 0-16,0 24 16,0 25-1,0 0 1</inkml:trace>
  <inkml:trace contextRef="#ctx0" brushRef="#br0" timeOffset="92641.1823">17214 6598 0,'0'50'0,"-24"24"16,24 25-16,-25 1 15,25-1 1,0-25-16,25 1 15,-1-51 1</inkml:trace>
  <inkml:trace contextRef="#ctx0" brushRef="#br0" timeOffset="92846.1823">17165 6921 0,'25'0'31,"-1"0"-15,51 0-16,24-25 15,0 25 1</inkml:trace>
  <inkml:trace contextRef="#ctx0" brushRef="#br0" timeOffset="93102.1823">17487 6449 0,'-25'0'16,"25"25"-16,0 25 15,0 24 1,0 0-16,0 1 16,25-1-1,-25 26-15,25-26 16,-25 0-1,25 1-15</inkml:trace>
  <inkml:trace contextRef="#ctx0" brushRef="#br0" timeOffset="93694.1823">17760 7020 0,'0'-25'16,"25"0"0,0 25-1,49 0-15,1 0 16,-26 0-1,1 25-15,-25 0 16,-25 0 0,-25-1-1,0 1 1,-25 0-16,1-25 15,-26 25 1,26 0-16,24-25 16,0 0-16,50 0 31,25 0-31,-1 0 15,26 0 1,-1 0-16,-24 24 16,-1 1-1,-24 25-15,0-1 16,-25-24-1,0 0-15,-25 0 16,0 0 0,-24-1-16,-1 1 15,-24-25 1,-26 25-16,51-25 15,-26 0 1,26 0-16,-1-25 16,1 25-1,24-25-15</inkml:trace>
  <inkml:trace contextRef="#ctx0" brushRef="#br0" timeOffset="94885.1823">15801 6821 0,'0'-25'15,"0"1"-15,24 24 16,-24-50 0,25 25-16,0 0 15,0 25 1,0-24-16,24 24 15,-24 0 1,0 24-16,-25 26 16,25 0-16,-1-1 15,-24 26 1,0-26-16,0 26 15,0-26 1,-49 26-16,24-50 16,-25 24-1,1-24-15,-1 0 16,1-25-1,24 0-15,0-25 16,0-25 0,25 26-16,25-26 15,0 25 1,0 0-16,24 25 15,1 0 1,-1 0-16,26 25 16,-26 0-1,1 0-15,0 0 16,-1-1-1</inkml:trace>
  <inkml:trace contextRef="#ctx0" brushRef="#br0" timeOffset="99936.1823">12427 6821 0,'-25'-25'0,"1"25"16,48-24 31,1-1-32,25 25 1,-25-25-16,-1 25 16,1 0-1,0 0-15,0 0 16,-25 25-1,0 0-15,0-1 16,0 1-16,0 0 16,-25 0-1,0 0-15,0 24 16,-24-24-1,24 0-15,50-25 47,0-25-31,-1 25-16,1-25 15,0 25 1,25 0-16,-50 25 16,24 0-1,-24 0-15,0 0 16,0 24-1,-24 1-15,-1-1 16,0 1 0,-25-25-16,1 24 15,-1-24 1,1 0-16,-1 0 15,0-25-15,26 0 16,24-25 0,-25 25-16,25-25 15</inkml:trace>
  <inkml:trace contextRef="#ctx0" brushRef="#br0" timeOffset="102615.1823">15156 8781 0,'-25'25'16,"0"49"0,0 0-16,0 1 15,1 49-15,24-50 16,-25 26-1,25 24-15,0-50 16,0 0 0,0 1-16,0-1 15,25-74 1,24 25-16,-24-50 15</inkml:trace>
  <inkml:trace contextRef="#ctx0" brushRef="#br0" timeOffset="102891.1823">15453 8880 0,'0'-25'15,"-24"25"1,24 25-16,-25 25 16,25 24-1,-25 1-15,25-1 16,0 0-16,0 1 15,0-1 1,0 1-16,0-26 16,0 1-1</inkml:trace>
  <inkml:trace contextRef="#ctx0" brushRef="#br0" timeOffset="103463.1823">15329 9029 0,'25'-25'0,"0"-49"16,0 74-1,24-50-15,26 50 16,-26 0-16,1 50 16,0-50-1,-26 0-15,-24 24 16,-24 26-1,-1-50-15,-25 75 16,-24-75 0,-1 74-16,26-74 15,-1 25 1,25-25-16,25-25 15,25 25 1,0 0-16,25-50 16,24 50-1,-24 0-15,24 0 16,0 50-1,-24-25-15,-25 24 16,24 26 0,-49-50-16,-24 24 15,-1 26 1,-25-51-16,-24 1 15,-1 25 1,1-1-16,24-49 16,-24 0-16,49-49 15,-25 24 1,26-25-16</inkml:trace>
  <inkml:trace contextRef="#ctx0" brushRef="#br0" timeOffset="104015.1823">16197 9227 0,'-24'-49'15,"-1"24"-15,-25 25 16,25 25-1,-24 24 1,-1 26-16,25-1 16,1 1-1,24-26-15,0-24 16,24 0-1,1 24-15,0-49 16,0-49 0,24 24-16,-24-25 15,0 26 1,0-51-16,0 1 15,-1-1 1,1 26-16,-25 24 16,0 50 15,0 24-16,0 26-15,0-1 16,0-49 0,0 49-16,0-24 15,25-25-15,0-25 31</inkml:trace>
  <inkml:trace contextRef="#ctx0" brushRef="#br0" timeOffset="104240.1823">16495 8880 0,'-25'50'31,"25"24"-16,0 1-15,-24-1 16,24 25 0,0 25-16,0-49 15,0-1-15,24-49 16</inkml:trace>
  <inkml:trace contextRef="#ctx0" brushRef="#br0" timeOffset="104720.1823">16793 9178 0,'0'-25'0,"-25"25"16,25 25-1,-25-25-15,0 49 16,-24 26 0,24-1-16,0 1 15,0-51 1,25 1-16,0 0 15,25 0 1,0-25 0,0-25-1,0 0-15,24-24 16,-24-26-16,0 26 15,0-26 1,-1 50 0,-24-24-16,0 98 31,0-24-16,-24 25-15,24 24 16,0 1 0,-25-26-16,25 1 15,25-1 1,-25-49-1</inkml:trace>
  <inkml:trace contextRef="#ctx0" brushRef="#br0" timeOffset="105159.1823">17016 9103 0,'0'50'0,"0"-25"16,0 49-1,0 1-15,25-1 16,-25 0 0,0-24-16,0 24 15,25-74 1,-50 0-16,50 0 31,-50-49-31,50-1 16,-25 1-1,24-26-15,26-49 16,-25 99-1,0-49-15,-1 74 16,1-50 0,0 50-16,0 50 15,-25-50 1,25 74-16,-25 1 15,-25-1-15,25 1 16,0-51 0,25 26-16,-25 24 15</inkml:trace>
  <inkml:trace contextRef="#ctx0" brushRef="#br0" timeOffset="105435.1823">17562 9103 0,'-25'50'15,"-25"-50"1,25 74-16,1 1 15,-1-1 1,25 1-16,25-1 16,-1-49-1,1 24-15,0-49 16,25 0-1,-25 0-15,-1-74 16</inkml:trace>
  <inkml:trace contextRef="#ctx0" brushRef="#br0" timeOffset="105844.1823">17711 9227 0,'0'25'31,"24"25"-31,1-50 15,0 0 1,25 0-16,-1 0 16,1 0-1,-1-50-15,1 25 16,-25-24-1,-25 24-15,0-25 16,-25 26 0,25-26-16,-25 25 15,-24 50-15,-1 25 16,0-26-1,1 51-15,24-1 16,0 50 0,0-49-16,50-26 15,-25-24 1,50 0-16,-1 24 15,1-98 1,0 24-16,-1 0 16</inkml:trace>
  <inkml:trace contextRef="#ctx0" brushRef="#br0" timeOffset="106130.1823">18703 8954 0,'0'50'16,"0"-25"-1,0 49-15,-25 50 16,25-49-16,0-1 15,-25 1 1,25-26 0,0 1-16,25-1 15,-25-49-15,0 0 31</inkml:trace>
  <inkml:trace contextRef="#ctx0" brushRef="#br0" timeOffset="106336.1823">18405 9252 0,'25'0'15,"49"-25"1,1 25 0,-1-49-16,25 49 15,-24-25-15</inkml:trace>
  <inkml:trace contextRef="#ctx0" brushRef="#br0" timeOffset="106774.1823">19050 8880 0,'-25'-25'16,"0"25"-16,1 0 15,-1 0 1,25 75-16,-25-51 16,0 26-1,0 25-15,25-1 16,0 0-1,0 1-15,25-1 16,-25-49 0,0 25-16,25-50 15,-25 0 16,0-50-31,0 25 16,25-49 0,0-1-16,24 26 15,-24 24 1,25-49-16,-1 74 15,-24 0 1,0 0-16,0 74 16,-1-49-1,1 49-15,-25 1 16,0-26-1,25 26-15,-25-51 16,0 1 0</inkml:trace>
  <inkml:trace contextRef="#ctx0" brushRef="#br0" timeOffset="107009.1823">19472 9227 0,'24'0'16,"1"25"-1,0-25-15,25 0 16,-1 0-1,1 0-15,0-25 16,-1 25 0</inkml:trace>
  <inkml:trace contextRef="#ctx0" brushRef="#br0" timeOffset="107224.1823">19794 9079 0,'-25'0'0,"-24"-75"15,24 75 1,-25 0-16,1 25 16,-1 25-1,0 24-15,26 0 16,24 1-1,0-1-15,24 1 16,1-75 0,25 24-16,0-24 15,-1 25-15,26-50 16,-26 1-1,26-26-15</inkml:trace>
  <inkml:trace contextRef="#ctx0" brushRef="#br0" timeOffset="107858.1823">20563 9004 0,'0'0'15,"0"75"-15,0-1 16,25 0 0,-25 26-16,0-26 15,25-24 1,-25-1-16,0-24 15,-25-25 1,25-25 0,0 0-16,-25 1 15,25-51 1,-25 1-16,25-1 15,0 26 1,-25 24-16,50-49 16,-25 74-1,25-75-15,25 75 16,-1-50-1,1 50-15,0 0 16,-1 0 0,-24 50-16,0-50 15,0 0 1,-25 25-16,-25 25 15,25-50 1,-50 24-16,1 26 16,-1-25-1,25-25-15,0 49 16,0-49-1,25 25 1,25 25-16,0-50 16,0 74-1,25-74-15,-26 25 16,26 25-1,0-50-15,-1 0 16</inkml:trace>
  <inkml:trace contextRef="#ctx0" brushRef="#br0" timeOffset="108125.1823">21059 9029 0,'0'50'0,"25"-50"16,0 74 0,0-49-16,24 24 15,1 26 1,-1-50-16,1 24 15,0-24-15,-1 25 16,-24-50 0,0 0-16,0 0 15</inkml:trace>
  <inkml:trace contextRef="#ctx0" brushRef="#br0" timeOffset="108388.1823">21481 8954 0,'-25'50'32,"-25"25"-32,1-51 15,24 51 1,-25-1-16,1 1 15,24-26 1,0 26-16,0-75 16,25 24-16,-24-24 15,48-24 1,-24 24-16,25-75 15</inkml:trace>
  <inkml:trace contextRef="#ctx0" brushRef="#br0" timeOffset="108838.1823">21630 9029 0,'0'50'0,"-25"-26"15,25 51 1,-25-1-16,0 1 15,0-1 1,25-24-16,0-50 16,-24 0-1,48-50 16,1-24-15,25 49 0,-1-50-16,1 1 15,0 24-15,-1 26 16,1 24-1,0 0-15,-26 0 16,1 0 0,-25 74-16,0-49 15,0 49 1,0 1-16,-25-26 15,25 26 1,-24-75-16,24 24 16,24-24-1,-24-24 1</inkml:trace>
  <inkml:trace contextRef="#ctx0" brushRef="#br0" timeOffset="109147.1823">22076 8657 0,'0'-25'15,"25"25"1,25 0-16,-1 0 15,1 74 1,24-49-16,1 50 16,-1-1-1,-24 50-15,-1-49 16,-24-1-1,0 0-15,-25 1 16,-25-1 0,-25 1-16,1-1 15,-26 0 1</inkml:trace>
  <inkml:trace contextRef="#ctx0" brushRef="#br0" timeOffset="110152.1823">19769 9004 0,'0'-50'16,"25"50"62,-25 50-62,0-50 30,25 25-30,-25 25 15,0-50-15,0 24-1,0 26 17,-25-50-17,0 25 1,1-25-1,24 49 1,-25-49 0,25 0-1,0 0-15</inkml:trace>
  <inkml:trace contextRef="#ctx0" brushRef="#br0" timeOffset="142538.1823">20290 12378 0,'-49'-50'0,"24"0"15,-25 1 1,-24-1-16,24 0 15,-49 50 1,0 0-16,0 25 16,-1 0-1,-24 50-15,25-1 16,25 0-1,-1 26-15,1-1 16,49 25-16,-25 0 16,50 0-1,25-25-15,0 25 16,25 0-1,24 0-15,0-25 16,1-24 0,24-1-16,0-24 15,1-25 1,-1-25-16,25-25 15,-25-25 1,0 1-16,-24-51 16,-1-24-1,0 0-15,-49-25 16,0 1-1,-25-1-15,0 0 16,-50 0 0,1 25-16,-26-25 15,1 50-15,-25 0 16,0 0-1,-50 49-15,0 25 16,0 50 0,-49 25-16,24 24 15,-24 50 1,24 25-16,0 25 15,25-1 1,50 1-16</inkml:trace>
  <inkml:trace contextRef="#ctx0" brushRef="#br0" timeOffset="145843.1823">19521 6052 0,'-25'0'16,"25"-24"0,0 48 30,-24-24-30,-1 50-16,0 0 16,0-1-1,-24 26-15,24-1 16,0 25-16,-25 25 15,26 0 1,24 0-16,0 0 16,24 0-1,-24-24-15,25-1 16,0-25-1,25-24-15,-26-1 16,1-24 0,0-25-16,0 25 15</inkml:trace>
  <inkml:trace contextRef="#ctx0" brushRef="#br0" timeOffset="146768.1823">19645 6201 0,'0'25'0,"-24"49"16,24-24-1,-25 49-15,25 0 16,-25-24 0,25 24-16,-25 0 15,0-24 1,25-1-16,-25-24 15,25-1-15,-24-24 16,24 0 0,0-50-16</inkml:trace>
  <inkml:trace contextRef="#ctx0" brushRef="#br0" timeOffset="147472.1823">19769 6325 0,'0'50'31,"25"24"-16,-25 1 1,0 24-16,0-25 16,25 1-1,-25-26-15,0-24 16,0 25-1,0-25 1,0-50 15,0-25-31,0 0 16,25-49-1,-25 25-15,0-1 16,25 1 0,-25 0-16,24 24 15,-24 25 1,25 0-16,0 25 31,0 25-15,0 25-1,-1 24-15,1 1 16,-25 24-1,25-25-15,0 1 16,0-26 0,-1 1-16,1-50 15,-25 25 1,25-25-16,-25-25 31,0-25-31,0-24 16,0-25-16,0-1 15,0 1 1,25 25-16,-50 24 15,25 1 1,0 24-16,25 0 31</inkml:trace>
  <inkml:trace contextRef="#ctx0" brushRef="#br0" timeOffset="148003.1823">20365 6821 0,'-25'-25'15,"74"1"1,-24-1 0,25 25-1,-1 0-15,1 0 16,-25 25-1,0-1-15,-25 1 16,0 0 0,-25 25-16,0-25 15,0 24 1,-24 1-16,-1-1 15,25-24 1,-24 0-16,24 0 16,50-25 30,-1 0-46,26-25 16,0 25 0,-1 0-16,1 0 15,-1-25-15,1 50 16,0-25-1,-25 0-15,-1 0 16,1-25 0</inkml:trace>
  <inkml:trace contextRef="#ctx0" brushRef="#br0" timeOffset="148635.1823">21208 6276 0,'-25'24'0,"25"51"15,0 24 1,0 0-16,0 0 16,0-24-1,0-1-15,25-24 16,-25 0-1,0-26-15,-25 1 16,25-50 0</inkml:trace>
  <inkml:trace contextRef="#ctx0" brushRef="#br0" timeOffset="149176.1823">21010 6573 0,'49'-25'16,"1"1"-1,24-1-15,1 0 16,-1 25-1,-24 0-15,-1 0 16,1 0 0,-25 25-1,-25 0 1,-25-1-16,25 26 15,-25 0 1,0-1-16,25 1 16,0-1-16,0-24 15,25 0 1,0-25-1,24 0 1,-24-25-16,25 0 16,-1-24-1,-24-26-15,0 26 16,0-26-1,-25 1-15,-25 24 16,0 26 0,-24 24-16,-1 0 15,0 0 1,1 24-16,-1 26 15,1-25 1,49 0-16,0-1 16</inkml:trace>
  <inkml:trace contextRef="#ctx0" brushRef="#br0" timeOffset="150014.1823">22101 6300 0,'0'-24'15,"25"-1"-15,0 0 16,24 0 0,26 25-16,-26-25 15,26 50 1,-51-25-16,1 25 15,0 0 1,-25 0-16,-25 24 16,0 1-16,1-1 15,-26 1 1,0 0-16,1-26 15,-1 1 1,25 0-16,50-50 31,0 0-15,25 1-1,-1 24-15,26 0 16,-51 24 0,26 1-16,-25 25 15,0-1 1,-25 26-16,24-26 15,-48 1 1,-1 0-16,-25-1 16,1 1-16,-26-50 15,26 25 1,-1-25-16,0 0 15,1-25 1,24-25-16,-25 1 16,26-1-1,24 25-15,-25 0 16,25 1-1,25 48 17,-25 1-1,24 0-31,1 0 31</inkml:trace>
  <inkml:trace contextRef="#ctx0" brushRef="#br0" timeOffset="150376.1823">22870 6176 0,'0'25'16,"0"0"0,0 25-1,0 24-15,0 25 16,-25 0-1,25 1-15,0-26 16,0 0 0,-25-24-16,25 0 15,0-25 1,25-50 15</inkml:trace>
  <inkml:trace contextRef="#ctx0" brushRef="#br0" timeOffset="150550.1823">22771 6598 0,'0'-25'15,"25"25"-15,24 0 16,1-25-1,24 1-15,1 24 16,-1-25 0</inkml:trace>
  <inkml:trace contextRef="#ctx0" brushRef="#br0" timeOffset="150801.1823">23118 6152 0,'0'49'16,"0"1"0,0-1-1,0 51-15,0-1 16,0 0-1,-25 0-15,25-24 16,-25-1 0,25-24-16,0-1 15</inkml:trace>
  <inkml:trace contextRef="#ctx0" brushRef="#br0" timeOffset="151209.1823">23143 6846 0,'25'0'0,"-25"-25"16,24 0 0,26 25-16,-25 0 15,24 0 1,1 0-16,-25 25 15,0 0 1,-1 0-16,-24 0 16,-24 0-16,24 24 15,-25-24 1,-25 25-16,25-26 15,1 26 1,24-25 0,24 0-1,1-25 1,0 0-1,0 0-15,24 0 16,-24 0 0,25 0-16,-25-25 15,-1 25 1,1-25-16</inkml:trace>
  <inkml:trace contextRef="#ctx0" brushRef="#br0" timeOffset="151669.1823">23738 5730 0,'0'-25'15,"25"50"1,0 0-16,24-1 16,-24 26-1,25 25-15,-1-1 16,1 25-1,0 0-15,-1 25 16,-24 0-16,0 0 16,0 0-1,-25-24-15,-25-1 16,0 25-1,-25-25-15,1 0 16,-26 1 0,1-1-16,24 0 15,-24-25 1</inkml:trace>
  <inkml:trace contextRef="#ctx0" brushRef="#br0" timeOffset="153161.1823">19670 6127 0,'0'-25'0,"0"50"31,25-25-31,-25 25 47,-25-1-31,25 1-1,-25 0 1,1-25-16,-1 25 16,0 0-1,0-1-15,0 1 16,0 0-1,25 0-15,-49 0 16,24-1 0,0 1-16,0 0 15,1 0-15,-1 0 16,0-25-1,25 24-15,-25 1 16,0-25 0,25 25-16,0 0 31,25-25-31</inkml:trace>
  <inkml:trace contextRef="#ctx0" brushRef="#br0" timeOffset="153519.1823">19298 7045 0,'0'-25'16,"25"25"-16,0 0 15,24-25 1,-24 25-16,25-25 16,-26 25-1,26 0-15,-25 0 16,0 0-1,0 0 1,-1 0 0,-24 0-16</inkml:trace>
  <inkml:trace contextRef="#ctx0" brushRef="#br0" timeOffset="156198.1823">19645 6201 0,'0'25'78,"0"0"-78,0 24 16,0-24-16,0 25 16,-24-1-1,24 26-15,-25-1 16,0 1-1,25-26-15,0 26 16,-25-26 0,25 1-16,0 0 15,0-1 1,0 1-16,0-25 31,0-50 0,0-25-31,0 1 16,25-1-1,-25 0-15,25-24 16,0-1 0,-1 26-16,-24-1 15,25 1-15,-25-1 16,25 0-1,-25 26-15,0-1 32,0 50-17,-25 24 1,25 1-1,-25 24 1,1 25-16,-1-24 16,0-1-1,25 1-15,-25-1 16,25-24-1,-25-25-15,25-1 16,0-48 31,0-1-32,0 0 1,0-25-16,-25 1 16,25 24-16,-24 0 15,24 0 1,-25 25-16,0 0 15,0 0 1,0 0-16,1 0 16,-1 25-1,0-25-15,25 50 31,25-50-15,0 0 0,-1 25-16,26-25 15,0 0 1,-1 0-16,26 24 15,-26-24 1,1 0-16,0 0 16,-26 0-1,1 0-15,-50 0 47,-24 0-31,-1 25-16,-24-25 15,-1 0-15,26 25 16,-26-25-1,26 25-15,-1-25 16,25 0 0,0 0-16,50 0 31,0-25-31,25 0 15,-1 25 1,26-25-16,-1 1 16,1 24-1,-1-25-15,-24 25 16,-1 0-1,-24 0-15,0 0 16,-50 25 0,-25-25-1,1 24-15,-50 1 16,24 0-1,-24 0-15,0 0 16,24-1 0,26-24-16,24 0 15,0 0 1,50 0-16,0-24 15,24-1 1,26-25-16,-1 25 16,0 1-1,1-1-15,-1 0 16,1 25-1,-26-25-15,-24 25 16,0 25 0,-50-25-16,0 25 31,-49 0-31,0-25 15,-1 49 1,-24-24-16,0 0 16,24-25-16,26 25 15,24-25 1,50 0-1,-1-25 1,1 0-16,50 0 16,-1 0-1,0 1-15,-24-1 16</inkml:trace>
  <inkml:trace contextRef="#ctx0" brushRef="#br0" timeOffset="157137.1823">19496 6251 0,'-49'25'16,"24"-1"-1,-25 26-15,26-25 16,-1 0-1,0 24-15,-25-24 16,26 0-16,-1 0 16,0-1-1,0-24-15,50-24 63,0-1-63,0 0 15,24 0 1,-24-24-16,25 24 15,-26 0 1,26 0-16,-25-24 16,0 24-1,24 0-15,-24 0 16,0 0-1,25 1-15,-50-1 16,24 25 0,1-25-16,-25 50 62,0 0-46,0-1-16,0 1 15,0 0 1,0 25-16,-25-1 15,25 1 1,0-1-16,0 26 16,0-1-1,0-24-15,0 24 16,0 1-1,0-1-15,-24-24 16,24 24 0,-25-24-16,25-1 15,0-24 1,0 0-16</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4:50:34.011"/>
    </inkml:context>
    <inkml:brush xml:id="br0">
      <inkml:brushProperty name="width" value="0.05292" units="cm"/>
      <inkml:brushProperty name="height" value="0.05292" units="cm"/>
      <inkml:brushProperty name="color" value="#FF0000"/>
    </inkml:brush>
  </inkml:definitions>
  <inkml:trace contextRef="#ctx0" brushRef="#br0">4638 4465 0,'-49'-50'0,"24"25"16,0-24-1,-24-1-15,-26 25 16,1 1-1,-25-26-15,-1 25 16,-24 0 0,0 1-16,0-1 15,-25 25 1,1-25-16,-1 25 15,-25 0 1,1 0-16,24 0 16,-25 25-1,-24-25-15,24 0 16,0 25-1,1-1-15,-1 1 16,25 0-16,-24 0 16,24 0-1,0 24-15,0 1 16,0-1-1,25 1-15,25 0 16,25-1 0,-1 1-16,26 24 15,24-24 1,0-1-16,25 1 15,0 0 1,25-1-16,0 1 16,24-25-1,1 24-15,24-24 16,26 0-1,-1 25-15,25-26 16,0-24 0,25 0-16,-1 0 15,1 0 1,25-24-16,24 24 15,1-25 1,-1 25-16,1 0 16,24 0-16,-25 0 15,1 0 1,24 0-16,-25 0 15,1-25 1,-25 25-16,24 0 16,-24-25-1,-1 0-15,-24 1 16,0-26-1,0 0-15,-25 26 16,-25-51 0,0 25-16,-24-24 15,-1 0 1,-49-1-16,-25 1 15,0 24 1,-50-24-16,-24 24 16,-25 1-1,-25-1-15,-25 25 16,-50-24-1,-24 49-15,0 0 16,-25 24 0,-25 1-16,25 25 15,-25-1-15,0 26 16,0 24-1,25 0-15,25 25 16</inkml:trace>
  <inkml:trace contextRef="#ctx0" brushRef="#br0" timeOffset="8005">7491 12129 0,'0'-49'0,"-50"24"15,1 0 1,-50-24-16,-1 24 15,-24-25 1,0 1-16,-25 24 16,1-25-1,-26 1-15,-24-1 16,-1 0-1,-24 26-15,0-26 16,-25 25 0,0 0-16,0 1 15,-1 24 1,-23 0-16,24 0 15,-25 0-15,25 24 16,-25 1 0,25 0-16,0 0 15,0 0 1,0 24-16,49 1 15,1-25 1,-1 24-16,26 1 16,24-25-1,25-1-15,0 26 16,49-25-1,-24 0-15,50-1 16,-26-24 0,50 0-16,1 25 15,-1-25 1,25 25 15,25-25 47,-25 25-62,24-25 62,-24 25-63,0-1 32,0 1-31,0 0 15,25 0-16,-25 0 17,0 0-32,25-1 31,-25 1-31,25 0 15,0 0 1,-1 0 0,1-1-16,25-24 15,-25 25 1,24 0-16,1-25 15,-1 25 1,1-25-16,0 25 16,24-25-1,0 0-15,-24 0 16,24 0-1,26 24-15,-26-24 16,1 0 0,24 25-16,0-25 15,0 0 1,0 0-16,1 0 15,-1 0 1,25 25-16,0-25 16,0 0-16,0 0 15,0 25 1,0-25-16,0 0 15,25 0 1,-25 25-16,25-25 16,0 0-1,-1 24-15,1-24 16,25 25-1,-25-25-15,24 25 16,-24-25 0,0 25-16,0-25 15,0 25 1,24-25-16,-24 0 15,0 24 1,0-24-16,24 0 16,-49 0-1,25 0-15,0-24 16,0 24-1,-25 0-15,25-25 16,-25 25 0,0 0-16,0 0 15,0-25-15,-25 25 16,0 0-1,0-25-15,-49 0 16,24 1 0,-49-1-16,25 0 15,-50 0 1,0-24-16,0-1 15,-25 0 1,-25-24-16,-24 0 16,0-1-1,-26 1-15,-24-1 16,0 1-1,0-1-15,-49 26 16,24-1 0,-25 1-16,-24-1 15,24 50 1,-49-25-16</inkml:trace>
  <inkml:trace contextRef="#ctx0" brushRef="#br0" timeOffset="14023">2406 6201 0,'-25'0'16,"50"0"-1,25 0 1,-26 0-1,26 0-15,-25 0 16,24 0 0,-24 0-16,0 0 15,0 0 1,0-25-1</inkml:trace>
  <inkml:trace contextRef="#ctx0" brushRef="#br0" timeOffset="14275">2580 5953 0,'-25'0'15,"0"25"-15,25 25 16,-25-1 0,25 26-16,0-1 15,0 0 1,-25-24-16,25 0 15,0-1 1,0-49-16</inkml:trace>
  <inkml:trace contextRef="#ctx0" brushRef="#br0" timeOffset="14888">2704 6028 0,'25'0'16,"24"-25"-16,1 25 15,-25 0 1,24 25-16,-24-25 16,-25 24-1,0 1-15,0 0 16,0 0-1,-25 0-15,-24-1 16,-1 1 0,25 0-16,0-25 15,1 0 1,48 0-1,1-25 1,0 0-16,0 25 16,24 0-1,-24 0-15,25 25 16,-25 0-1,24 0-15,-49 0 16,0 24 0,0-24-16,-25 0 15,1 24-15,-26-24 16,0-25-1,1 25-15,-1-25 16,1 25 0,24-50-16,0 25 15,0-25 1,0 0-16,0-24 15,25 49 1</inkml:trace>
  <inkml:trace contextRef="#ctx0" brushRef="#br0" timeOffset="15963">9699 6276 0,'24'-25'0,"1"25"15,0 0 1,25 0-16,-1 0 16,1 25-1,24-25-15,-24 0 16,-25 0-1</inkml:trace>
  <inkml:trace contextRef="#ctx0" brushRef="#br0" timeOffset="16229">9971 5978 0,'-24'0'31,"24"25"-31,0 24 15,0-24 1,-25 50-16,25-26 16,0 26-1,-25-1-15,25-24 16,-25-1-1,25 1-15,-25-25 16,25-1 0</inkml:trace>
  <inkml:trace contextRef="#ctx0" brushRef="#br0" timeOffset="16857">10120 6077 0,'0'-25'0,"25"1"16,25 24-1,-1 0-15,1-25 16,0 25-1,-26 25-15,26-25 16,-50 24 0,25-24-16,-25 25 15,0 0 1,-25 0-16,0 0 15,-24 24 1,-1 1-16,25-25 16,-24-1-1,24 1-15,50-25 31,-1 0-15,26-25 0,0 25-16,-26-24 15,26 24 1,-25 24-16,0-24 15,-25 25-15,0 0 16,-25 0 0,0 0-16,-25-1 15,1 1 1,-1 0-16,1 0 15,-26-25 1,26 0-16,24 0 16,-25 0-1,0-25-15,26 0 16,-1 0-1,0 25-15,-25-24 16,26 24 0</inkml:trace>
  <inkml:trace contextRef="#ctx0" brushRef="#br0" timeOffset="18217">7020 6127 0,'0'-25'15,"25"25"1,-1 0-16,1 0 16,25 0-1,-1 0-15,1 0 16,-25 0-16,24 0 15,-24 0 1,0 0-16,0 0 16,0 0 15</inkml:trace>
  <inkml:trace contextRef="#ctx0" brushRef="#br0" timeOffset="18482">7317 5854 0,'-24'25'16,"24"0"-1,-25 24-15,25 1 16,0 24-16,0 1 16,-25-26-1,25 1-15,0-1 16,0-24-1,0 0 1</inkml:trace>
  <inkml:trace contextRef="#ctx0" brushRef="#br0" timeOffset="18952">7491 5904 0,'0'-25'16,"25"25"-16,0-25 15,24 25 1,1 0-16,-25 0 15,-1 25 1,1-25-16,-25 25 16,0-1-16,-25 1 15,1 25 1,-1-1-16,0-24 15,-25 25 1,26-25-16,-1-1 16,25 1 15,49-50-16,-24 25-15,25-24 16,-1-1 0,26 0-16,-26 0 15,1 0 1,-25 25-16,24 0 15,-24 0 1,0 0-16</inkml:trace>
  <inkml:trace contextRef="#ctx0" brushRef="#br0" timeOffset="19795">13866 6325 0,'0'-25'16,"25"25"-16,24 0 15,1-24 1,-1 24-16,26 0 16,-1 0-1,-24 0-15,-1 0 16,1-25-1,-25 25-15</inkml:trace>
  <inkml:trace contextRef="#ctx0" brushRef="#br0" timeOffset="20040">14114 6077 0,'0'25'31,"0"25"-16,25-1 1,-25 1-16,0-25 16,-25 24-1,25 1-15,0-25 16,-25-1-1,25 1-15,-25-25 16</inkml:trace>
  <inkml:trace contextRef="#ctx0" brushRef="#br0" timeOffset="20531">14387 6028 0,'49'-50'16,"-24"50"-16,25 25 16,-25-25-1,-1 25-15,1-1 16,0 1-1,-25 0-15,-25 0 16,25 0 0,-25 24-16,-24-24 15,-1 25 1,1-1-16,-1-24 15,25 0 1,0 0-16,0-25 16,25 24-1,25-24 1,0 0-1,25-24-15,-1 24 16,26-25 0,-26 25-16,1 0 15,-25 0-15,-25 25 63,-25-25-63</inkml:trace>
  <inkml:trace contextRef="#ctx0" brushRef="#br0" timeOffset="21417">7590 11361 0,'25'0'31,"25"0"-31,-1 0 15,1 0 1,-1 0-16,1 0 16,-25 0-1,24 0-15,1 24 16</inkml:trace>
  <inkml:trace contextRef="#ctx0" brushRef="#br0" timeOffset="22052">8483 11137 0,'0'50'16,"0"0"-1,0-1-15,0 26 16,25-26 0,-25 1-16,0-1 15,0 1 1,0-25-16,0 0 15,0-1 1,0-48 0,-25-26-1,25 0 1,0 1-1,0-26-15,25-24 16,0 50 0,0-26-16,-1 50 15,1 0-15,0 25 16,0 0-1,24 0-15,-24 50 16,0 0 0,-25-1-16,25 26 15,-25-1 1,25 1-16,-25-1 15,24-24 1,1-1-16,0-24 16,0 0-1,24-25-15,-24 0 16,0-25-1</inkml:trace>
  <inkml:trace contextRef="#ctx0" brushRef="#br0" timeOffset="22426">9054 11162 0,'-25'-25'16,"-25"50"-16,25 25 15,-24-1 1,49 1-16,-25 24 15,25 1 1,25-26-16,0 1 16,-1-25-1,26-25-15,-25 0 16,25-25-1,-1 0-15,1 0 16,-25-24 0,-1-26-16,1 1 15,-25 0 1,0-1-16,-49 50 15,24 0 1,-25 50-16,-24 0 16,24 0-1,25 0-15,0 24 16</inkml:trace>
  <inkml:trace contextRef="#ctx0" brushRef="#br0" timeOffset="22817">9996 11237 0,'0'-25'0,"-25"0"16,1 0-1,-1 0-15,-25 25 16,1 25-1,-26 0-15,26 25 16,-1-1 0,0 1-16,26 24 15,-1-24-15,50 24 16,-1-24-1,26-25-15,0-1 16,24-24 0,0 0-16,-24-24 15,24-26 1</inkml:trace>
  <inkml:trace contextRef="#ctx0" brushRef="#br0" timeOffset="23305">10170 11063 0,'0'-25'15,"-25"25"-15,25 25 32,0 24-32,0 1 15,25 25 1,-25 24-16,25-25 15,-25 1 1,0-26-16,0 1 16,0-25-1,0-1 1,0-48-1,-25-1 1,50-50-16,-25 26 16,25-26-1,-1 1-15,1 24 16,0 26-1,0-1-15,0 25 16,-1 0 0,1 25-16,0 24 15,0 1 1,-25 24-16,0 1 15,25 24 1,-25-50-16,24 1 16,26-25-1,0-25-15,-26 25 16,26-50-1,0 0-15</inkml:trace>
  <inkml:trace contextRef="#ctx0" brushRef="#br0" timeOffset="23724">10864 11286 0,'-24'-25'16,"-26"25"-16,0 25 15,1 25 1,-1-25-16,1 49 15,49-24 1,-25-26-16,50 26 16,-25-25-1,49 0-15,-24-25 16,25 0-1,-26-25-15,1 25 16,25-50 0,-50 25-16,25-24 15,-25-26 1,24 26-16,-48-1 15,24 25-15,0 1 16,-25 24 0,25 24-1,0 26 1,0 0-16,25 24 15,-25 0 1,0-24-16,24 0 16</inkml:trace>
  <inkml:trace contextRef="#ctx0" brushRef="#br0" timeOffset="24153">11088 11212 0,'0'49'31,"0"1"-31,0 24 16,0-24-1,0 24-15,0-24 16,0-25-16,-25 0 16,0-50 30,25-25-46,0 1 16,25-26 0,0 26-16,-1-1 15,1 0 1,25 26-16,-25 24 15,24-25 1,-24 50-16,0-1 16,-25 26-1,25 24-15,-50 1 16,25-1-1</inkml:trace>
  <inkml:trace contextRef="#ctx0" brushRef="#br0" timeOffset="24750">11708 11212 0,'-25'-25'16,"-25"25"-16,26 0 16,-26 25-1,0 24-15,1 26 16,24-26-1,0 1-15,0 0 16,50-26 0,0-24-16,0 25 15,24-25 1,-24 0-16,25-25 15,-1-24 1,-24 24-16,0-25 16,0 1-1,0-1-15,-25 1 16,24 24-16,-24 0 31,0 50-31,0 0 16,-24-1-1,24 51-15,0-1 16,0 1-1,0 24-15,0-25 16,0 25 0,0-49-16,0 0 15,0-1 1,-25-24-16,0 0 15,-25-25 1,26 0-16,-1 0 16,0-50-1</inkml:trace>
  <inkml:trace contextRef="#ctx0" brushRef="#br0" timeOffset="25175">11931 11410 0,'25'0'15,"24"25"1,-24-50-16,25 25 15,-25-25 1,24 1-16,-24-1 16,-25 0-1,0-25-15,0 1 16,-25 24-1,0 0-15,1 0 16,-26 25 0,25 25-16,-24 0 15,24 25 1,-25 24-16,50 0 15,0-24-15,25 0 16,0-1 0,24-24-16,1 0 15,0-25 1,24 0-16,-24-25 15</inkml:trace>
  <inkml:trace contextRef="#ctx0" brushRef="#br0" timeOffset="25420">12849 11212 0,'0'49'0,"0"26"16,0-1-1,0 1-15,0-26 16,0 1-1,25-1-15,-25-24 16</inkml:trace>
  <inkml:trace contextRef="#ctx0" brushRef="#br0" timeOffset="25954">13022 11212 0,'25'0'15,"-25"25"1,25 49-16,-25-24 16,25 24-1,-25-24-15,0-1 16,0 1-1,0-25-15,-25-1 16,0-24 0,25-49 15,0-1-31,25-24 15,0 24-15,0-24 16,-1 24 0,26 25-16,-25 1 15,0-1 1,0 25-16,-1 25 15,1-1 1,-25 1-16,0 25 16,0 24-1,0 1-15,25-1 16,-25-24-1,25-1-15,0-24 16,24 0 0,-24-25-16,25-25 15,-26 0 1,26 0-16,-25-24 15</inkml:trace>
  <inkml:trace contextRef="#ctx0" brushRef="#br0" timeOffset="26166">12700 10914 0,'-25'0'0,"25"25"15,0-25 1</inkml:trace>
  <inkml:trace contextRef="#ctx0" brushRef="#br0" timeOffset="27454">14461 11261 0,'0'-24'31,"-25"24"1,25-25-32,-24 50 15,-1-25 1,0 0-16,-25 24 15,25-24 1,1 25-16,-1 0 16,0 0-16,25 24 15,-25 1 1,25 0-16,25-1 15,0 1 1,24-1-16,1-24 16,0 0-1,-1-50-15,1 25 16,24-25-1,-24-24-15,0-1 16</inkml:trace>
  <inkml:trace contextRef="#ctx0" brushRef="#br0" timeOffset="27920">14759 11112 0,'-25'0'15,"25"25"1,0 25-1,0 0-15,0-1 16,0 26 0,0-1-16,0-24 15,25 24-15,-25-49 16,0 24-1,0-24 1,0-74 15,0 24-15,25-50-16,-25 26 15,24-26 1,1 26-16,0 24 16,-25 0-1,25 25-15,0 0 16,-1 0-1,1 25-15,0 0 16,0 24 0,-25 26-16,0-1 15,25 1 1,-25-26-16,24 1 15,1-1 1,25-24-16</inkml:trace>
  <inkml:trace contextRef="#ctx0" brushRef="#br0" timeOffset="28370">15379 11361 0,'-25'0'0,"-25"24"16,1 1 0,24 25-16,-25-1 15,50 1 1,-24 0-16,48-26 15,-24 1 1,25 0-16,0-25 16,0 0-1,0 0-15,24-50 16,-24 26-16,0-26 15,0-24 1,0 24-16,-1-24 16,-24 49-1,0 0-15,0 50 31,0 0-15,-24 24 0,24 1-16,-25 24 15,25 1 1,0-26-16,25-24 15</inkml:trace>
  <inkml:trace contextRef="#ctx0" brushRef="#br0" timeOffset="28748">15677 11410 0,'0'25'0,"0"49"16,-25-24 0,50 0-16,-25-1 15,0 1 1,0-25-16,0-50 47,0 0-32,0-25-15,24-24 16,-24 24-1,25-24-15,0 49 16,0 0 0,24 25-16,-24-24 15,25 48 1,-1-24-16</inkml:trace>
  <inkml:trace contextRef="#ctx0" brushRef="#br0" timeOffset="29279">16371 11435 0,'0'-25'0,"-25"25"16,25-25-1,-25 25-15,-24 0 16,-1 25 0,25 0-16,-24 0 15,-1 24 1,25 1-16,1 0 15,24-26 1,0 1-16,24 0 16,1-25-1,0-25-15,25 0 16,-1 1-1,-24-1-15,0-25 16,24 1 0,-24 24-16,0 0 15,-25 0-15,25 50 31,-25 0-15,0 24 0,-25 1-16,25 24 15,-25-24 1,25 0-16,0-1 15,-25 1 1,1-25-16,-1-1 16,0 1-1,0-25-15,0 0 16,25-25-1,-24-24-15</inkml:trace>
  <inkml:trace contextRef="#ctx0" brushRef="#br0" timeOffset="29651">16371 11509 0,'50'0'0,"-1"0"15,1 0 1,0-24-16,-1 24 15,1-25 1,-25 25-16,-1-25 16,1 0-1,-25 0-15,0-24 16,-25 49-1,25-25-15,-24 25 16,-26 0 0,25 0-16,-24 25 15,-1 24 1,25 1-16,0 0 15,25-1 1,0 1-16,25-1 16,0-24-1,25 0-15,-26-25 16</inkml:trace>
  <inkml:trace contextRef="#ctx0" brushRef="#br0" timeOffset="30056">17115 11385 0,'-25'-24'0,"1"24"15,-1 0 1,-25 0-16,25 24 15,-24 1 1,24-25-16,25 25 16,25 0-1,0 24-15,-1-24 16,1 0-1,0 25-15,0-26 16,0 1 0,-1 25-16,-24-25 15,-24-1 1,-26 1-1,-24-25-15,-1 0 16,1 0 0,-1-25-16,1 1 15,24-1 1,1 0-16,-1-25 15</inkml:trace>
  <inkml:trace contextRef="#ctx0" brushRef="#br0" timeOffset="30748">14263 10517 0,'-25'0'0,"0"50"15,0 24 1,25-24-16,0 24 15,0-24 1,0-1-16,25-24 16,25 0-1,-26-25-15,26 0 16,0 0-1,-1-50-15,-24 26 16,25-26 0,-25 0-16,-1-49 15,-24 50 1,-24 24-16,-1-25 15,-25 25 1,25 25-16,-49 0 16,24 0-1,25 25-15,1-25 16,24 0-16</inkml:trace>
  <inkml:trace contextRef="#ctx0" brushRef="#br0" timeOffset="30922">14684 10567 0,'25'0'16,"25"25"0,-1 24-16,1 1 15,0-1 1,-26 1-16,26 0 15,-25-26 1</inkml:trace>
  <inkml:trace contextRef="#ctx0" brushRef="#br0" timeOffset="31177">15007 10443 0,'-25'0'16,"25"49"-1,-25-24 1,0 25 0,1 24-16,-26 1 15,25-1 1,0-24-16,1-1 15,-1-24 1,25 0-16,25-25 16</inkml:trace>
  <inkml:trace contextRef="#ctx0" brushRef="#br0" timeOffset="31355">15156 10567 0,'24'25'15,"-24"24"-15,0 26 16,0-26 0,0 1-16,0 24 15</inkml:trace>
  <inkml:trace contextRef="#ctx0" brushRef="#br0" timeOffset="31678">15528 10641 0,'-25'-49'16,"0"49"-16,-24 49 15,24-49 1,0 75-16,-25-26 16,50 1-1,0-1-15,0 1 16,25-50-1,0 25-15,0-25 16,0-25-16,-1 0 16,1 0-1,0-49-15,25 0 16</inkml:trace>
  <inkml:trace contextRef="#ctx0" brushRef="#br0" timeOffset="31882">15627 10269 0,'-25'0'31,"25"25"-31,0 25 16,0 24-1,0 0-15,0 1 16,-25 49-1,25-25-15,25-25 16,-25-24-16,0 0 16</inkml:trace>
  <inkml:trace contextRef="#ctx0" brushRef="#br0" timeOffset="32363">15925 10567 0,'-25'0'16,"0"0"15,0 74-16,-24-24-15,24-1 16,0 26 0,25-50-16,0-1 15,25-24 1,0-24 15,24-1-31,-24-25 16,25 1-16,-26-26 15,1 26 1,0 24-16,-25 25 15,0 0 1,0 25 0,0 24-1,-25 1-15,25-1 16,0 26-1,0-26-15,0 1 16,0-25 0,25-25-16,-25 0 15</inkml:trace>
  <inkml:trace contextRef="#ctx0" brushRef="#br0" timeOffset="32602">16297 10368 0,'0'50'0,"0"-50"31,0 74-31,0 1 16,-25-1-1,50 25-15,-25-24 16,0-1 0,0-49-16,0 25 15</inkml:trace>
  <inkml:trace contextRef="#ctx0" brushRef="#br0" timeOffset="32945">16123 10641 0,'0'-49'16,"50"49"-1,-26 0-15,51 0 16,-26 0-1,26 0-15,-25 0 16,-1 0 0,-24 0-16,0 0 15,-25 49 1,0-49-1,-25 50 1,0-25-16,25 24 16,-25-24-1,25 25-15,-24-26 16,24 1-1,24-25-15</inkml:trace>
  <inkml:trace contextRef="#ctx0" brushRef="#br0" timeOffset="33711">16644 10641 0,'-25'0'16,"25"75"-1,0-51 1,0 26-16,0-25 16,25 0-1,25-1-15,-26-24 16,1-24-1,0-1-15,0 0 16,-25 0 0,0-24-16,0-26 15,-25 75 1,0-74-16,0 74 15,-24 0 1,-1 0-16,25 0 16,1 0-1,-1 0-15,25 0 16,25 0-1,-1 0-15,26 0 16,-25 0-16,24 0 16,1 0-1,0 0-15,-26 25 16,1-25-1,0 49-15,-25 1 16,0-25 0,0 24-16,-25-24 15,25 25 1,-25-26-16,1 1 15,-1 0 1,25-50 15,25-24-15,-1-1-1,1 0-15,0 1 16,0-1 0,24 50-16,-24 0 15,0 0 1,-25 75-1,25-26-15,-25 1 16,0-1 0,25 26-16,-25-26 15,0 1 1,24-25-16</inkml:trace>
  <inkml:trace contextRef="#ctx0" brushRef="#br0" timeOffset="33997">17388 10567 0,'25'0'0,"-25"25"31,-25 24-31,25 50 16,-25-24-1,25-26-15,0 26 16,0-26-16,0-24 15,25 0 1,-25-50 0,0 0-1</inkml:trace>
  <inkml:trace contextRef="#ctx0" brushRef="#br0" timeOffset="34232">17562 10567 0,'0'25'31,"-25"24"-31,25 26 16,-25-1-1,25-24-15,0 24 16,0-24-1,0-1-15,0-24 16,-25-50 15</inkml:trace>
  <inkml:trace contextRef="#ctx0" brushRef="#br0" timeOffset="34406">17190 10740 0,'0'-24'0,"0"-1"31,49 25-31,26 0 16,24 0-1,-25 0-15,26 0 16</inkml:trace>
  <inkml:trace contextRef="#ctx0" brushRef="#br0" timeOffset="34613">17314 10815 0,'-25'25'16,"0"-25"-16,50 0 15,0 24 1,49-24-16,0-24 15,26 24 1,-26 0-16,1 0 16</inkml:trace>
  <inkml:trace contextRef="#ctx0" brushRef="#br0" timeOffset="36373">5879 10567 0,'49'0'31,"1"0"-31,0-50 16,24 50 0,-24 0-16,-1-25 15,1 25 1,-1 0-16,1 0 15</inkml:trace>
  <inkml:trace contextRef="#ctx0" brushRef="#br0" timeOffset="37835">6697 10195 0,'0'25'0,"25"24"16,-25 26-1,25-51-15,-25 26 16,25 24-1,-25-49-15,0 25 16,24-25 0,-24 24-16,0-98 31,25 24-16,0-50 1,-25 26-16,25 24 16,0-49-1,0-1-15,-1 26 16,26 24-1,-25 25-15,0 0 16,-1 0 0,1 25-16,0 49 15,-25-24-15,25 24 16,-25 0-1,25 1-15,-25-50 16,24 24 0,1 1-16,0-50 15,0-50 1</inkml:trace>
  <inkml:trace contextRef="#ctx0" brushRef="#br0" timeOffset="38203">7417 10269 0,'-25'0'16,"0"25"-16,25 49 15,-25-24 1,50 24-16,0 1 15,0-50-15,24-25 16,-24 0 0,25 0-16,-1-25 15,1-25 1,-25 25-16,-1-49 15,1 0 1,-50-1-16,1 26 16,-1 24-1,-25 25-15,1 0 16,-26 0-1,26 74-15,-1-49 16,25 25 0,25 24-16</inkml:trace>
  <inkml:trace contextRef="#ctx0" brushRef="#br0" timeOffset="39691">8508 10046 0,'-25'0'16,"0"74"-1,1-49-15,-1 25 16,0 24 0,0 1-16,0-51 15,1 51 1,24-26-16,-25-24 15,25-50 32,25-24-47,-25-26 16,24 1-1,1 49-15,0-49 16,0-1 0,0 1-16,-1 74 15,1-50 1,-25 100-16,0-50 15,25 25-15,0 24 16,0 26 0,-25-1-16,24 1 15,1-1 1,0 0-16,0 1 15,-25-75 1,25 25-16,-25-50 31</inkml:trace>
  <inkml:trace contextRef="#ctx0" brushRef="#br0" timeOffset="39875">8334 10344 0,'25'0'32,"25"0"-17,24 0-15,1 0 16,24 0-16</inkml:trace>
  <inkml:trace contextRef="#ctx0" brushRef="#br0" timeOffset="40141">9004 10195 0,'-50'0'15,"1"25"1,-1 24-16,25-24 15,1 25 1,24-26-16,0 26 16,24-25-1,1 24-15,0-49 16,25 0-1,-1 0-15,-24-49 16,25 24 0</inkml:trace>
  <inkml:trace contextRef="#ctx0" brushRef="#br0" timeOffset="40305">9252 10195 0,'0'0'32,"0"25"-17,0 24 1,0 26-16,0-51 15,0 26 1,0 24-16,0-49 16</inkml:trace>
  <inkml:trace contextRef="#ctx0" brushRef="#br0" timeOffset="40621">9500 10195 0,'-49'0'0,"24"25"15,0 24 1,0 26-16,25-51 15,0 26 1,25-25-16,0 24 16,24-49-1,-24 0-15,0-49 16,25 24-1,-26-25-15,1 26 16,0-51 0,0 1-16</inkml:trace>
  <inkml:trace contextRef="#ctx0" brushRef="#br0" timeOffset="40845">9674 10120 0,'0'-74'0,"0"74"15,0-50 1,-25 50-16,25 50 31,-25-50-31,25 74 16,0 1-1,25-1-15,-25 1 16,0-1-16,0-49 16,25 24-1,-25 26-15,25-75 16,-25 25-1,0-50 17</inkml:trace>
  <inkml:trace contextRef="#ctx0" brushRef="#br0" timeOffset="41061">9227 9922 0,'-24'0'0,"48"0"15,-24 49-15</inkml:trace>
  <inkml:trace contextRef="#ctx0" brushRef="#br0" timeOffset="42211">10269 9773 0,'-25'0'16,"-24"50"-16,24-26 15,-25 51 1,26-26-16,-26 26 16,25-1-1,-25 26-15,50-26 16,0 0-1,0 1-15,25-26 16,0 26 0,0-50-16,25 24 15,-26-49 1,1 0-16</inkml:trace>
  <inkml:trace contextRef="#ctx0" brushRef="#br0" timeOffset="42517">10393 9996 0,'0'50'16,"0"-50"-16,0 74 15,0-49 1,0 50-16,0-26 15,-25 26 1,25-1-16,0 0 16,0-74-1,0 25-15,0 25 16</inkml:trace>
  <inkml:trace contextRef="#ctx0" brushRef="#br0" timeOffset="42712">10344 10269 0,'24'0'15,"1"0"1,25 0-16,24 0 15,-24 0 1,-1-49-16</inkml:trace>
  <inkml:trace contextRef="#ctx0" brushRef="#br0" timeOffset="43028">10666 9897 0,'0'0'31,"0"74"-31,0-49 15,0 50 1,0-1-16,0 1 16,0-1-1,-25 0-15,25-24 16,-25 24-1,25-49-15,0 25 16,0-50 0</inkml:trace>
  <inkml:trace contextRef="#ctx0" brushRef="#br0" timeOffset="43532">10939 9996 0,'0'50'31,"25"-50"-31,-1 74 16,1-49 0,25 25-16,-25 24 15,24-49 1,-24 25-16,0-26 15,0 26-15,0-50 16,-1 0 0,1 0 15</inkml:trace>
  <inkml:trace contextRef="#ctx0" brushRef="#br0" timeOffset="43798">11311 9996 0,'-25'50'31,"-24"24"-31,24-49 15,-25 50 1,0-1-16,1 0 16,24-24-16,-25 24 15,26-74 1,24 25-16,-25-25 15,50-25 1</inkml:trace>
  <inkml:trace contextRef="#ctx0" brushRef="#br0" timeOffset="44152">11385 9748 0,'25'0'15,"25"0"1,-1 75-1,1-1-15,0 0 16,-1 26 0,-24-26-16,-25 50 15,0-49-15,0-1 16,-25 0-1,0 1-15,-24-1 16,-1 1 0,1-26-16,24-24 15,-25 25 1</inkml:trace>
  <inkml:trace contextRef="#ctx0" brushRef="#br0" timeOffset="45119">12055 10120 0,'0'0'16,"-25"25"-1,25 25 1,-25-25-16,25 24 16,0 26-1,0-75-15,0 24 16,25 26-1,0-50-15,25 0 16,-1-50 0,1 26-16,0 24 15,-26-75 1,-24 75-16,0-74 15,0 24-15,-24 25 16,-1 25 0,-25 0-16,0 0 15,1 0 1,24 0-16,-25 0 15,50 0 1</inkml:trace>
  <inkml:trace contextRef="#ctx0" brushRef="#br0" timeOffset="45487">12452 10145 0,'0'50'0,"0"-25"15,0 24 1,0 26-16,0-51 16,0 26-16,0-50 15,0 25 1,0-50 15,0 25-31,0-50 16,25 26-1,-25-51-15,25 26 16,-1 24-1,1-25-15,0 25 16,25 25 0,-26 0-16,1-49 15,25 49 1,-25 0-16</inkml:trace>
  <inkml:trace contextRef="#ctx0" brushRef="#br0" timeOffset="45896">13196 9897 0,'0'25'16,"0"49"-1,0-24-15,0 24 16,0 1-1,25-1-15,-25 1 16,0-51 0,-25 26-16,0-25 15,25-50 32</inkml:trace>
  <inkml:trace contextRef="#ctx0" brushRef="#br0" timeOffset="46468">13122 9922 0,'0'-25'15,"0"25"-15,49 0 16,1 0 0,0 0-16,24 0 15,-24 25 1,-1 24-16,1-49 15,-25 0 1,-25 25-16,0 25 16,-25-50-1,0 25-15,-25 24 16,1-49-16,-26 25 15,26-25 1,-26 50-16,50-50 16,75-50 30,-25 50-46,49 50 16,-24-50 0,24 0-16,-24 25 15,-25 24 1,24-24-16,-49 25 15,0-50 1,-24 24-16,-26 26 16,0-50-1,-24 25-15,0 24 16,-1-49-1,25 0-15,26 0 16,-1-49 0,25 24-16</inkml:trace>
  <inkml:trace contextRef="#ctx0" brushRef="#br0" timeOffset="46963">13940 10120 0,'-49'0'15,"24"0"1,-25 25-1,1 25-15,-1-50 16,0 74 0,26-74-16,24 25 15,0 25 1,0-50-16,24 0 15,1 0 1,0 0-16,0 0 16,24-50-1,-24 25-15,0 25 16,0-49-16,0 24 15,-25 25 1,24 0-16,-24 0 31,0 25-15,-24 24-1,24-24-15,0 25 16,0 24 0,0-74-16,0 74 15,24-74 1</inkml:trace>
  <inkml:trace contextRef="#ctx0" brushRef="#br0" timeOffset="47320">14213 10046 0,'-25'0'0,"-24"0"16,24 74-1,25-74 1,0 75 0,25-75-16,-1 74 15,1-74 1,0 75-16,-25-75 15,25 24 1,-50-24-16,25 50 16,-25-50-1,0 0-15,-24 0 16,-1 0-1,25-50-15,-24 26 16,24 24 0</inkml:trace>
  <inkml:trace contextRef="#ctx0" brushRef="#br0" timeOffset="47756">14387 10120 0,'0'25'0,"0"25"16,25-50-1,-25 0-15,24 0 16,1 0-1,25 0-15,-25 0 16,-1-50 0,1 25-16,-25 25 15,0-74 1,0 74-16,-25-50 15,1 25 1,-1 25-16,-25 25 16,1 25-1,24-50-15,-25 74 16,25-49-16,25 25 15,0 24 1,0-74-16,25 25 16,0 25-1,0-50-15,24 0 16,26-50-1</inkml:trace>
  <inkml:trace contextRef="#ctx0" brushRef="#br0" timeOffset="48097">15180 9674 0,'-24'0'16,"24"0"0,-25 25-16,0 24 15,-25 26-15,1-1 16,24 0-1,-25 1-15,26-1 16,24-49 0,0 25-16,0 24 15,24-74 1,26 25-16,-25-25 15,49 0 1,-24 0-16</inkml:trace>
  <inkml:trace contextRef="#ctx0" brushRef="#br0" timeOffset="48421">15280 9823 0,'24'0'0,"-24"0"16,25 24-16,25 26 15,0-25 1,-1 24-16,26-24 16,-26 25-1,1-25-15,-1 24 16,-24-49-1,0 0-15,0 0 16,-25 0 0</inkml:trace>
  <inkml:trace contextRef="#ctx0" brushRef="#br0" timeOffset="48676">15701 9748 0,'0'0'16,"-24"75"0,-1-75-1,-25 74-15,1-49 16,-1 49-1,25-24-15,-24 24 16,24-74 0,0 25-16,25-25 31</inkml:trace>
  <inkml:trace contextRef="#ctx0" brushRef="#br0" timeOffset="49115">16049 9847 0,'-25'50'16,"0"24"0,25-49-16,0 25 15,0-25 1,25 24-16,0-49 15,-1 0 1,26 0-16,0 0 16,-1 0-1,1-74-15,-1 74 16,-24-75-1,0 26-15,-25-26 16,-25 51 0,0 24-16,-24-50 15,-1 50 1,-24 0-16,24 0 15,25 0 1,1 50-16,24-50 16</inkml:trace>
  <inkml:trace contextRef="#ctx0" brushRef="#br0" timeOffset="49350">16446 9699 0,'24'0'16,"-24"49"-1,0-24-15,25 25 16,-50-26 0,25 26-16,-24 24 15,24 1 1,-25-50-16,25 24 15,0-24 1,0-25 0</inkml:trace>
  <inkml:trace contextRef="#ctx0" brushRef="#br0" timeOffset="49524">16446 9922 0,'24'0'16,"26"0"-1,24 0-15,-24 0 16,24 0 0,-24 0-16,0 0 15</inkml:trace>
  <inkml:trace contextRef="#ctx0" brushRef="#br0" timeOffset="49770">16718 9674 0,'0'25'0,"0"24"15,0-24 1,0 25-16,0 24 15,0 0 1,25-49-16,-25 25 16,0 24-1,0-74-15,-25 25 16</inkml:trace>
  <inkml:trace contextRef="#ctx0" brushRef="#br0" timeOffset="50117">16917 9401 0,'25'50'15,"-1"-26"-15,26 51 16,24-1-16,-24 50 15,-25-49 1,0-1-16,-25 0 16,0 1-1,-50-1-15,0 1 16,1-50-1,-1 49-15,1-24 16</inkml:trace>
  <inkml:trace contextRef="#ctx0" brushRef="#br0" timeOffset="58160">5755 14238 0,'-50'-25'0,"0"0"16,-24 25-1,-25-25-15,0 1 16,-25-1-1,24 0-15,-24 0 16,-24 25 0,23-25-16,-23 25 15,-1 0-15,25 25 16,0-25-1,0 25-15,25 25 16,-1-26 0,26 26-16,0 0 15,24 24 1,25-24-16,0-1 15,50 1 1,0 24-16,0-24 16,49 0-1,1-1-15,-1 1 16,25-1-1,25-24-15,-25 0 16,50-25 0,-25 25-16,25-25 15,-25 0 1,25-25-16,0 25 15,-25-25-15,0-24 16,0-1 0,-25 0-16,0 1 15,-24-1 1,-26-24-16,1 24 15,-25-24 1,-25 24-16,-25 0 16,0-24-1,-25 49-15,1-24 16,-26 24-1,26 0-15,-26 25 16,26 0 0</inkml:trace>
  <inkml:trace contextRef="#ctx0" brushRef="#br0" timeOffset="58497">5779 14511 0,'25'0'15,"50"0"-15,-1 0 16,1 0-1,-1 0-15,25 0 16,0 0 0,-24 0-16,-1 0 15,1-25 1,-1 25-16,-24 0 15,-26 0 1,1 0-16,-25 0 31</inkml:trace>
  <inkml:trace contextRef="#ctx0" brushRef="#br0" timeOffset="58855">7169 14139 0,'0'24'16,"0"1"-1,24 25-15,-24 24 16,0 1-1,25 24-15,-25 0 16,0-24 0,25 24-16,-25-50 15,0 1 1,0-25-16,25 0 15,-25-50 1</inkml:trace>
  <inkml:trace contextRef="#ctx0" brushRef="#br0" timeOffset="59182">7119 14188 0,'-25'-49'15,"25"24"-15,25 0 16,0 25-1,24 0-15,26 25 16,-1 0 0,1-1-16,-1 51 15,0-50 1,-24 24-16,-25 1 15,-25-25 1,-25 0-16,-25-1 16,-24-24-1,0 25-15,-26-25 16,1 0-1,25 0-15,24-25 16,25 1 0,25-1-16</inkml:trace>
  <inkml:trace contextRef="#ctx0" brushRef="#br0" timeOffset="59437">7789 14064 0,'0'25'15,"24"25"1,-24-1-16,0 26 16,0-26-1,0 51-15,25-26 16,-25 0-1,25-24-15,-25 0 16,0-26 0,0 1-16,0-50 31</inkml:trace>
  <inkml:trace contextRef="#ctx0" brushRef="#br0" timeOffset="59644">7739 14263 0,'25'0'16,"0"0"0,24 0-1,1 0-15,24 0 16,-24 0-1,24 0-15,-24-25 16,-25 0 0</inkml:trace>
  <inkml:trace contextRef="#ctx0" brushRef="#br0" timeOffset="59900">8161 13940 0,'-25'50'16,"25"-1"-1,0 26 1,25-1-16,-25 25 16,0 1-1,0-26-15,25 25 16,-25-49-1,0 24-15,0-24 16,24 0 0,-24-26-1</inkml:trace>
  <inkml:trace contextRef="#ctx0" brushRef="#br0" timeOffset="60775">8806 14163 0,'-25'0'16,"25"-24"0,25 24 15,-1-25-31,26 25 15,0 0 1,-1-25-16,-24 25 16,25 0-1,-25 0-15,-1 0 31,-24 25 1,0 0-32,0-1 15,0 26-15,-24 0 16,24-1-1,-25 1-15,25 0 16,-25-1 0,25 1-16,0-1 15,-25-24 1,25 0-16,0 0 15,0 0 1,25-25-16</inkml:trace>
  <inkml:trace contextRef="#ctx0" brushRef="#br0" timeOffset="61001">9178 14660 0,'-25'0'16,"50"0"15,0-25 0</inkml:trace>
  <inkml:trace contextRef="#ctx0" brushRef="#br0" timeOffset="61317">9525 14089 0,'0'25'16,"25"0"-1,-25 49-15,-25-24 16,25 24-16,0 1 15,0-26 1,0 26-16,0-26 16,0 1-1,-25-1-15,25-24 16,0 0-1,25-25-15,-25 0 16</inkml:trace>
  <inkml:trace contextRef="#ctx0" brushRef="#br0" timeOffset="61572">9773 14387 0,'25'0'16,"0"-25"0,24 25-16,1 0 15,24 0 1,1 0-16,-1 0 15,-24 0 1,-1 0-16,-24 0 16,25-25-16</inkml:trace>
  <inkml:trace contextRef="#ctx0" brushRef="#br0" timeOffset="61868">10542 14039 0,'0'25'31,"25"25"-31,-25 24 15,0-24 1,25 24-16,-25 1 16,24-26-16,-48 26 15,24-26 1,0-24-16,0 0 15,0 0 1,0-50-16</inkml:trace>
  <inkml:trace contextRef="#ctx0" brushRef="#br0" timeOffset="62231">10815 14139 0,'25'0'0,"-25"24"31,0 1-15,0 0-1,0 0-15,0 24 16,-25 1-1,25-25-15,-25 0 16,25 0-16,25-1 16,0 1-1,-1-25 1,26 25-1,0-25-15,-1 0 16,1 0 0,-1 0-16,-24 0 15,25-25 1,-25 25-16</inkml:trace>
  <inkml:trace contextRef="#ctx0" brushRef="#br0" timeOffset="62523">11187 14015 0,'-25'-25'0,"25"50"31,0 24-16,25 1 1,-25 24-16,0 1 16,0-1-16,0 1 15,0 24 1,-25-25-16,25 1 15,0-1 1,0 0-16,0-24 16,0 0-1,0-1-15</inkml:trace>
  <inkml:trace contextRef="#ctx0" brushRef="#br0" timeOffset="66604">3423 14139 0,'-74'-25'16,"24"25"-16,-24-25 15,-1 0 1,-24 25-16,0-25 15,0 25 1,-1 0-16,-24 0 16,0 25-1,25-25-15,-25 25 16,25 25-16,0-26 15,-25 26 1,49 0-16,1-1 16,-1 1-1,26 0-15,24 24 16,0-24-1,25-1-15,0 1 16,25-25 0,25 24-16,-1-24 15,26 25 1,-1-26-16,25 1 15,25 0 1,-25-25-16,25 25 16,0 0-1,25-25-15,0 0 16,-25 24-1,0-48-15,25 24 16,-25-25 0,0 0-16,-25 0 15,-24-24 1,-26-1-16,1 0 15,-25-24-15,0 0 16,-50-1 0,0 26-16,-25-26 15,-24 1 1,-1-1-16,-49 26 15,25-1 1,-50 25-16,1-24 16,-1 49-1,0 0-15,-25 0 16,25 24-1,1 1-15,-1 25 16,0-1 0,50 26-16,0-26 15,49 26 1,0-25-16,25-1 15,50 26 1,0-26-16,0 1 16,49-1-1,1-24-15,24 25 16,0-25-16,25-1 15,0 1 1,0-25-16,0 0 16,25 0-1,-25-49-15,0 24 16,0 0-1,0-25-15,-25 1 16,1-1 0,-26 1-16,-24-26 15,-1 1 1,-49 24-16,0-24 15,0-1 1,-49 1-16,-26 24 16,1 1-1,-25-1-15,-25 0 16,-25 50-1,0-24-15,-25 48 16,1 1-16,-1 0 16,-24 25-1,24 24-15,25 25 16,25 0-1</inkml:trace>
  <inkml:trace contextRef="#ctx0" brushRef="#br0" timeOffset="71991">6052 15999 0,'0'-25'16,"-24"0"0,24 1-16,-25-1 15,-25 0 1,1 0-16,-1 25 15,-25-25 1,1 1-16,0-1 16,-26 25-16,1-25 15,-25 25 1,0-25-16,0 0 15,0 25 1,-25 0-16,0-24 16,1 24-1,-1 0-15,0 0 16,-25-25-1,1 25-15,24 0 16,-25 25 0,1-25-16,-1 0 15,25 0 1,0 24-16,-24-24 15,24 25 1,25-25-16,-25 25 16,25-25-1,-25 25-15,25 0 16,0-25-1,25 24-15,0 1 16,-1 25-16,1-25 16,25-1-1,-1 1-15,26 0 16,-1 0-1,1 24-15,24-24 16,25 0 0,-25 0-16,50 0 15,-25-1 1,25 26-16,-1-25 15,1 0 1,25-1-16,-1 1 16,1 0-1,24 0-15,-24 0 16,24 0-1,1-1-15,24-24 16,0 25 0,-24 0-16,49-25 15,-25 0-15,25 25 16,0-25-1,0 0-15,0 0 16,0 0 0,25 0-16,0 0 15,-25 0 1,25 0-16,-1 0 15,1 0 1,0 0-16,0 0 16,25 0-1,-26 0-15,1 0 16,25 0-1,-25 0-15,-1 0 16,1 0 0,0-25-16,-25 25 15,25 0-15,-25-25 16,0 0-1,-25 1-15,-24-1 16,-1-25 0,-24 25-1,-1-24-15,-24 24 16,-25-25-16,-25-24 15,1 24 1,-26 1-16,-25 24 16,1-25-1,-50 25-15,0 1 16,0-1-1,-25 25-15</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4:52:02.328"/>
    </inkml:context>
    <inkml:brush xml:id="br0">
      <inkml:brushProperty name="width" value="0.05292" units="cm"/>
      <inkml:brushProperty name="height" value="0.05292" units="cm"/>
      <inkml:brushProperty name="color" value="#FF0000"/>
    </inkml:brush>
  </inkml:definitions>
  <inkml:trace contextRef="#ctx0" brushRef="#br0">15007 3398 0,'-25'-25'0,"25"50"31,25 0-31,-25 49 16,25 1-16,-25 49 16,0-25-1,0 25-15,0-25 16,24-24-1,1-1-15,0-24 16,25-25 0,-26-1-16,26-24 15,0 0 1,-1-24-16,1-26 15,0 0 1,-1 1-16,1-1 16</inkml:trace>
  <inkml:trace contextRef="#ctx0" brushRef="#br0" timeOffset="225">15429 3597 0,'-25'24'15,"25"26"-15,0 25 16,25-1 0,-1 25-16,26-24 15,-25 24 1,24-50-16,-24 1 15,0-25 1,-25-25-16</inkml:trace>
  <inkml:trace contextRef="#ctx0" brushRef="#br0" timeOffset="624">15801 3398 0,'0'25'31,"0"25"-31,24 24 16,1 25-1,25 1-15,-25 24 16,-1-25-16,1-25 15,0-24 1,-25-25-16,0-1 16,-25-24-1,0-49 1,25 24-1,-24-49-15,24 24 16,0-24 0,0-1-16,24 1 15,1 24 1,0-24-16,0 24 15,24-24 1,1 24-16,0 0 16</inkml:trace>
  <inkml:trace contextRef="#ctx0" brushRef="#br0" timeOffset="828">15900 3721 0,'0'25'15,"0"-1"-15,25 1 16,49-25 0,-24 25-16,24-50 15,25 25 1,-49 0-16,-1 0 15</inkml:trace>
  <inkml:trace contextRef="#ctx0" brushRef="#br0" timeOffset="1268">16272 3547 0,'25'0'15,"-1"-25"-15,26 25 16,0 0-1,-1-25-15,26 1 16,-26-1 0,-24 0-16,0 0 15,-25 0 1,0 1-16,-25-26 15,-24 25 1,24 25-16,-25 0 16,1 25-1,24 0-15,-25 24 16,25 26-1,25-26-15,0 26 16,25-1 0,25-24-16,-1 0 15,1-26 1,0 1-16,24-50 15,-24 25 1,-1-24-16,1-26 16,-25-25-16,-25 26 15</inkml:trace>
  <inkml:trace contextRef="#ctx0" brushRef="#br0" timeOffset="1492">15106 3225 0,'-25'-50'15,"0"50"1,50 0 15</inkml:trace>
  <inkml:trace contextRef="#ctx0" brushRef="#br0" timeOffset="1921">17214 2555 0,'25'-25'16,"0"50"-1,25 0-15,-1 49 16,-24 1-1,0-1-15,0 25 16,-25 0 0,0 1-16,0-1 15,24-25 1,1 25-16,0-49 15,0 24-15,25-49 16,-1 0 0,1-25-16,-1 0 15,1-25 1,0-24-16,-1-1 15</inkml:trace>
  <inkml:trace contextRef="#ctx0" brushRef="#br0" timeOffset="2116">17190 3175 0,'24'0'15,"26"-25"1,24-24-16,26-26 16,-1 26-1</inkml:trace>
  <inkml:trace contextRef="#ctx0" brushRef="#br0" timeOffset="2596">17735 2580 0,'0'-50'0,"0"25"15,0 0-15,25 25 31,-25 25-31,25 25 16,0-1 0,0 1-16,-1 25 15,1-1 1,0 0-16,0 26 15,-25-26 1,25 0-16,-25-24 16,0-25-1,0 0-15,0-75 47,24-24-31,-24-1-16,50 1 15,-25 24-15,24 25 16,1 1-1,0 24-15,-1 0 16,1 24 0,-25 1-16,24 25 15,-24-1 1,0 26-16,-25-26 15,0 26 1,0-26-16,-25 1 16,0-50-1</inkml:trace>
  <inkml:trace contextRef="#ctx0" brushRef="#br0" timeOffset="2995">18504 2902 0,'25'0'16,"0"0"0,25-25-16,-1 25 15,26-24 1,-26-1-16,-24-25 15,0 25 1,0-24-16,-25-1 16,0 25-1,-25 0-15,-25 25 16,25 0-1,-24 25-15,-1 25 16,1 0 0,-1-1-16,25 1 15,25 24 1,0-24-16,25-1 16,25-24-1,24-25-15,25 0 16,0-25-1,1 1-15,-26-1 16</inkml:trace>
  <inkml:trace contextRef="#ctx0" brushRef="#br0" timeOffset="3475">18083 4266 0,'-50'-49'16,"0"-1"-16,26 25 15,-26 1 1,-24-1-16,-1 50 15,1 24-15,-1 1 16,1 49 0,-1 0-16,26 25 15,24 0 1,0 0-16,50-24 15,25-51 1,-1-24-16,1-25 16,24-25-1,-24 0-15,0-49 16,-1-1-1,1-24-15,-25-25 16,24 0 0</inkml:trace>
  <inkml:trace contextRef="#ctx0" brushRef="#br0" timeOffset="3734">17810 3795 0,'-25'25'15,"0"25"-15,25 24 16,0 50-1,0 0-15,25 0 16,0 0-16,24 0 16,1-50-1,-25-24-15,0 0 16,-25-26-1,24 1-15,-24-50 32,-24 1-32,24-51 15</inkml:trace>
  <inkml:trace contextRef="#ctx0" brushRef="#br0" timeOffset="4109">17959 4341 0,'0'-25'0,"24"0"16,1 25-1,0 0-15,25 0 16,-1 0-1,26 0-15,-26 0 16,26-25 0,-26 1-16,1-1 15,-50-25 1,0 25-16,0-24 15,-50-1-15,1 1 16,-1 24 0,0 25-16,1 25 15,-1 24 1,25 26-16,1-1 15,24 25 1,0 0-16,49-24 16,26-1-1,-1-49-15,-24-25 16,24 0-1,-24-25-15,-1-24 16,1-26 0,-25 1-16</inkml:trace>
  <inkml:trace contextRef="#ctx0" brushRef="#br0" timeOffset="4742">18579 3969 0,'0'-25'0,"-25"25"16,25 50-1,25-1 1,0 1-16,-1 24 15,1 1 1,0-1-16,0-24 16,0-26-1,-25 1-15,0-50 31,0-24-15,0-26 0,24-24-16,1 0 15,0 25 1,0-26-16,24 51 15,-24 24 1,0 25-16,25 25 16,-26 24-1,1 1-15,-25 24 16,25 1-1,-25-1-15,0-24 16,0-1 0,0-73 15,0-26-31,25 0 15,-25-24-15,25-25 16,-1 24 0,1-24-16,0 50 15,0 24 1,0 25-16,-25 25 31,24 24-31,-24 1 16,25 24-1,0 25-15,-25-24 16,25-1-1,0-24-15,-1-25 16,1-25 0,0-25-16,0 0 15</inkml:trace>
  <inkml:trace contextRef="#ctx0" brushRef="#br0" timeOffset="5080">19546 3696 0,'0'25'0,"0"24"15,-25 1 1,50 24-16,-25 1 16,25-1-1,25-49-15,-26 0 16,26-25-1,0-25-15,-1-25 16,1 1 0,-1-26-16,-24 1 15,-25 0 1,-25-1-16,1 25 15,-26 50 1,-24-24-16,-1 48 16,26-24-1,-1 0-15,25 0 16,50 0-1</inkml:trace>
  <inkml:trace contextRef="#ctx0" brushRef="#br0" timeOffset="5315">20290 3125 0,'0'25'16,"25"50"-1,-25-1 1,-25 25-16,0 0 16,1 25-1,-1 1-15,0-1 16,25-50-1</inkml:trace>
  <inkml:trace contextRef="#ctx0" brushRef="#br0" timeOffset="5478">20241 4217 0,'-25'0'16,"25"49"-16,0-24 31,25 0-31,-1-25 15</inkml:trace>
  <inkml:trace contextRef="#ctx0" brushRef="#br0" timeOffset="30781">1166 10641 0,'-50'0'16,"1"-49"-16,24 49 15,-25 0 1,1 0-16,-1 49 15,-24-49 1,-1 75-16,26-51 16,-1 26-1,0 24-15,1 1 16,24-26-1,0 26-15,0-26 16,25 26 0,25-1-16,0-24 15,0 0 1,24-26-16,1 26 15,24-50 1,1 25-16,24-50 16,-25 25-1,1-25-15,24-24 16,-25-1-16,1 0 15,-26 1 1,1-26-16,0 1 16,-26 24-1,1-24-15,-25 24 16,-25-24-1,1 24-15,-1 1 16,-25-26 0,1 75-16,-26-49 15,1 49 1,-25 0-16,24 0 15,-24 49 1,0 1-16,24-1 16,1 26-1,0-26-15,24 51 16,25-26-16,0 0 15,25 26 1,25-1-16,0-25 16</inkml:trace>
  <inkml:trace contextRef="#ctx0" brushRef="#br0" timeOffset="48512">3225 15230 0,'-50'0'0,"25"-25"15,-49 25 1,24-25-16,-24 25 15,-1-24 1,1 24-16,-25-25 16,-1 0-1,-24 25-15,25-25 16,0 25-16,-25-25 15,0 25 1,0 0-16,0 0 16,0 25-1,0-25-15,0 25 16,0 25-1,0-26-15,0 26 16,25-25 0,-1 24-16,1 1 15,50 0 1,-26-1-16,26-24 15,24 25 1,0-1-16,25-24 16,-25 25-1,50-1-15,-25 1 16,25-25-1,24 24-15,1 1 16,0-25 0,24 24-16,25-24 15,-24 25 1,49-25-16,-25-1 15,0 1-15,25 0 16,0-25 0,0 25-16,0-25 15,25 0 1,-25-25-16,25 25 15,-25-25 1,0 25-16,0-25 16,0 1-1,0-1-15,-25 0 16,0 0-1,1-24-15,-26 24 16,0-25 0,1 25-16,-26-49 15,-24 24 1,0 1-16,-25-26 15,-25 26 1,0-26-16,1 26 16,-51-26-1,1 26-15,-1-1 16,-24-24-16,-25 49 15,0-25 1,0 25-16,-25 1 16,0-1-1,1 25-15,-1 0 16,0 25-1,25-1-15,0 1 16,0 0 0,25 25-16,24-1 15,-24-24 1,49 25-16,1-1 15,24 1 1</inkml:trace>
  <inkml:trace contextRef="#ctx0" brushRef="#br0" timeOffset="50527">10145 17239 0,'25'0'31,"0"0"-16,24 0 1,1 0-16,24 0 16,1 0-1,-26 0-15,26 25 16,-1-25-1,1 0-15,-1-25 16,0 25 0,26 0-16,-26 0 15,25 0 1,1 0-16,-1 0 15,25 0 1,-25 0-16,25-25 16,-25 25-1,25 0-15,-25 0 16,25-24-1,1 24-15,-1 0 16,-25 0-16,25 24 16,-25-24-1,25 0-15,-25 0 16,-24 0-1,24 0-15,-50 0 16,26 0 0,-50 0-16,0-24 15,-1-1 1,-48 25-16,24-25 15</inkml:trace>
  <inkml:trace contextRef="#ctx0" brushRef="#br0" timeOffset="51149">10765 17388 0,'0'25'31,"-25"0"-16,25 24 1,0 1-16,0 24 16,-24-24-1,24 24-15,0 1 16,0-26-1,-25 1-15,25 0 16,0-1 0,0 1-16,0-25 31,0-25-16</inkml:trace>
  <inkml:trace contextRef="#ctx0" brushRef="#br0" timeOffset="51354">10889 17983 0,'0'25'15,"0"0"17,25-25-17</inkml:trace>
  <inkml:trace contextRef="#ctx0" brushRef="#br0" timeOffset="52008">11410 17785 0,'0'-25'16,"0"-24"-1,0 24-15,-25-25 16,25 25 0,-24 1-16,24-26 15,-50 50 1,25-25-16,0 25 15,-24 0 1,-1 0-16,25 25 16,0 0-1,1 0-15,24-1 16,-25 1-1,50 25-15,-25-25 16,24-1 0,1 1-16,25-25 31,-25 0-31,0-25 15,-1 25 1,1-49-16,25 24 16,-25 0-16,-25 0 15,24 25 1,-24 25 31,0 25-32,-24-1-15,24 1 16,-25 0-1,25-1-15,-25 26 16,25-51 0,0 26-16,0-25 15,0 0 1,0-25-1</inkml:trace>
  <inkml:trace contextRef="#ctx0" brushRef="#br0" timeOffset="52661">11757 17438 0,'0'24'31,"-24"26"-16,24-25 1,-25 25-16,0-1 16,0 26-1,0-26-15,25 1 16,0-1-1,0 1-15,25 0 16,-25-26 0,25 26-16,25-50 15,-26 25-15,1-25 16,25-25-1,-1 25-15,-24-50 16,25 26 0,-50-1-16,25-25 15,-1 25 1,-24-24-16,0 24 15,0-25 1,0 26-16,-24-1 16,-1 25-1,0 0-15,-25 0 16,26 0-1,-1 25-15,-25-1 16,25 1 0,1 0-16,-1 0 15,0 24 1,25-24-16,-25 0 15,25 0 1,-25 0-16,25-1 16</inkml:trace>
  <inkml:trace contextRef="#ctx0" brushRef="#br0" timeOffset="53517">10294 16073 0,'0'25'0,"-25"0"16,25 0-16,0 49 15,-25 1 1,25-1-16,-24 25 15,24-24 1,0 24-16,0-25 16,0 26-1,-25-51-15,25 26 16,0-51-1,0 26-15,0-25 16,25-25 0</inkml:trace>
  <inkml:trace contextRef="#ctx0" brushRef="#br0" timeOffset="54426">10716 16222 0,'0'25'16,"-25"0"0,25 49-1,-25-24-15,0 0 16,0 24-16,1 0 15,24-24 1,0 24-16,-25-24 16,25-25-1,0 0-15,0-1 16,0 1-1</inkml:trace>
  <inkml:trace contextRef="#ctx0" brushRef="#br0" timeOffset="54658">10790 16793 0,'0'-25'16,"25"50"-1,-25-50-15,25 0 31</inkml:trace>
  <inkml:trace contextRef="#ctx0" brushRef="#br0" timeOffset="55251">11261 16396 0,'0'-25'16,"0"0"-1,-24 0-15,24 1 16,-25 24 0,25-25-16,-50 25 15,25 0 1,0 25-16,1-25 15,-1 24-15,0 26 16,0-25 0,0 0-16,25 0 15,25-25 1,-25 24-16,25-24 15,0 0 1,0 0-16,-1 0 16,26-24-1,-25-1-15,0 0 16,0-25-1,-1 25-15,1 25 16,-25 50 31,-25 0-32,25-1 1,-24 26-16,-1-1 16,25 1-1,-25 24-15,25-50 16,-25 1-1,25 0-15,0-26 16,0 1-16,25-50 31</inkml:trace>
  <inkml:trace contextRef="#ctx0" brushRef="#br0" timeOffset="55813">11534 16272 0,'25'-25'16,"-25"75"30,-25-26-30,0 51 0,1-25-16,-1 24 15,0-24-15,0 24 16,0-24-1,25-1-15,0-24 16,25 25 0,0-26-16,0-24 15,0 25 1,24-25-16,1-25 15,-1 1 1,1-1-16,0-25 16,-1 1-1,-24 24-15,-25-25 16,-25 25-1,0 25 1,1 0 0,-1 25-16,-25 0 15,25 0 1,1 24-16,-1-24 15,0 0 1,25 25-16,0-26 16,0 1-1,25-25 1</inkml:trace>
  <inkml:trace contextRef="#ctx0" brushRef="#br0" timeOffset="56130">11956 16594 0,'25'-24'31,"-1"24"-31,26 0 16,0 0-1,-1 0-15,1 0 16,24 24-1,-24-24-15,0 25 16,-26-25 0,1 0-16,0 0 15,-25 0 1</inkml:trace>
  <inkml:trace contextRef="#ctx0" brushRef="#br0" timeOffset="61026">15379 14039 0,'0'25'31,"0"0"-15,25 0 0,-25 24-1,0-24-15,0 25 16,0-25-1,0 24-15,0-24 16,0 0 0,0-25-1</inkml:trace>
  <inkml:trace contextRef="#ctx0" brushRef="#br0" timeOffset="61413">15329 13940 0,'25'0'16,"0"0"-1,0 25-15,24-25 16,1 25 0,0 0-16,-1 24 15,1-24 1,-1 0-16,-24 0 15,0-1 1,-50 1-16,25 25 16,-49-25-1,-1-1-15,-24-24 16,-1 25-1,26 0-15,-26-25 16,50 25 0,0-25-16,1 0 15</inkml:trace>
  <inkml:trace contextRef="#ctx0" brushRef="#br0" timeOffset="61802">15900 14064 0,'0'-25'16,"25"25"-1,24 0-15,-24 0 16,25-24-16,-1 24 15,-24 0 1,25 0-16,-26 0 16,1-25-1</inkml:trace>
  <inkml:trace contextRef="#ctx0" brushRef="#br0" timeOffset="62047">16049 14263 0,'49'0'16,"-24"0"-1,25 24-15,-1-48 16,1 24 0,-1 0-16,-24 0 15,25 0 1</inkml:trace>
  <inkml:trace contextRef="#ctx0" brushRef="#br0" timeOffset="62822">16694 13419 0,'-25'25'0,"-25"25"15,25-1 1,1-24-16,24 25 16,0-1-16,24 1 15,1-25 1,25 24-16,-25-49 15,24 25 1,26-25-16,-26 0 16,1-25-1,-25 1-15,24-1 16,-24-25-1,0 1-15,-25-1 16,-25-24 0,0 24-16,-24 25 15,-1 0 1,0 25-16,-24-24 15,24 48 1,1-24-16,-1 25 16,25 0-1,25 0-15</inkml:trace>
  <inkml:trace contextRef="#ctx0" brushRef="#br0" timeOffset="63069">17165 13742 0,'0'0'63</inkml:trace>
  <inkml:trace contextRef="#ctx0" brushRef="#br0" timeOffset="63374">17413 13345 0,'0'25'31,"0"24"-31,0 1 16,0 0-1,0 24-15,0-24 16,0-1-1,25 1-15,-25-1 16,0 1 0,0-25-16,0 0 15,24-1 1</inkml:trace>
  <inkml:trace contextRef="#ctx0" brushRef="#br0" timeOffset="63856">17735 13395 0,'-24'0'16,"-1"49"-16,0 1 15,25-1 1,0 1-16,-25 0 15,50-26 1,-25 26-16,25-25 16,0 0-1,24-25-15,1 0 16,-1 0-1,1-25-15,0 0 16,-1-25 0,-24 1-16,0-1 15,-25-24 1,-25 24-16,0 25 15,-24-24-15,-1 24 16,-24 25 0,24 0-16,-24 0 15,24 50 1,0-26-16</inkml:trace>
  <inkml:trace contextRef="#ctx0" brushRef="#br0" timeOffset="64498">18281 13494 0,'-25'-25'16,"0"25"-16,-24 0 15,24 25 1,0 0-16,0-1 15,1 1 1,48-25-16,-24 25 16,25 0-1,0-25-15,25 0 16,-1 0-1,-24 0-15,0-25 16,0 0 0,-1-24-16,1 24 15,-25 0 1,0 0-16,-25 25 15,25-25 17,0 50-17,0 0-15,25 25 16,-25-26-1,25 26-15,0 24 16,-25-24-16,25-25 16,-25 24-1,0 1-15,-25-25 16,0 0-1,-25-1-15,1-24 16,-1 0 0,25 0-16,-24-24 15,24-1 1,0 0-16,25 0 15,0-24 1</inkml:trace>
  <inkml:trace contextRef="#ctx0" brushRef="#br0" timeOffset="64840">18852 13246 0,'0'25'0,"-25"24"16,25 1-16,0 24 15,-25 1 1,-25 24-16,26 0 15,-26 0 1,25-24-16,-24 49 16,24-25-1,-25-25-15,25 25 16,-24-24-1,24-1-15,25 1 16,0-50 0,0-1-16</inkml:trace>
  <inkml:trace contextRef="#ctx0" brushRef="#br0" timeOffset="65489">19050 13816 0,'0'25'16,"0"0"0,-25 0-1,25 24-15,0 1 16,0-1-1,0-24-15,0 25 16,0-1-16,0-24 16,0 0-1,25 0-15,0 0 16,0-25-1,-1 0-15,1-25 16,25 0 0,-1 0-16,-24-24 15,0-1 1,0 0-16,0 1 16,-25-1-1,-25 1-15,25 24 16,-25 0-1,-25 0-15,1 25 16,-1 0 0,1 0-16,-1 25 15,0 0 1,1 0-16,49-1 15,-25 26 1,50-25-16</inkml:trace>
  <inkml:trace contextRef="#ctx0" brushRef="#br0" timeOffset="65745">19546 14139 0,'0'24'0,"25"-24"62</inkml:trace>
  <inkml:trace contextRef="#ctx0" brushRef="#br0" timeOffset="66235">19893 13841 0,'-24'-25'16,"-1"25"-16,0 25 15,0 0 1,0 24-16,1-24 16,-1 25-1,25-1-15,-25 1 16,50 0-1,-25-1-15,25-24 16,24 0 0,1 0-16,-1-1 15,1-24 1,0-24-16,-1-1 15,1 0-15,-25-25 16,-1 1 0,1-1-16,-50 1 15,25-1 1,-49 0-16,24 26 15,-25-1 1,1 0-16,-1 25 16,1 0-1,-1 0-15,25 0 16</inkml:trace>
  <inkml:trace contextRef="#ctx0" brushRef="#br0" timeOffset="66491">20265 13791 0,'25'0'16,"0"0"0,25 0-1,-1-24-15,1 24 16,-1 0-1,-24 0-15</inkml:trace>
  <inkml:trace contextRef="#ctx0" brushRef="#br0" timeOffset="67002">20290 13791 0,'-25'0'0,"1"0"16,24 25-1,-25 0-15,25 0 16,25 0-16,-25-1 31,24 1-15,-24 0 15,25-25 0,0 0-15,0 0-16,24 0 15,1 0 1,0 25-16,-26-25 16,26 25-1,-25-1-15,24 26 16,-49-25-1,25 0-15,-25-1 16,-25 26 0,-24-25-1,24 0 1,-25-25-16,1 0 15,-1 0 1,1-25-16,24 25 16,25-25-16,-25-25 15</inkml:trace>
  <inkml:trace contextRef="#ctx0" brushRef="#br0" timeOffset="67547">20811 13667 0,'0'25'16,"-25"0"-1,25 25 1,-24-1-16,24 26 16,-25-26-1,25 1-15,0-1 16,25 1-1,-1 0-15,1-26 16,0 1-16,25-25 16,-1 25-1,1-50-15,-25 25 16,24-25-1,-24-24-15,0-1 16,-25 25 0,0 1-16,-25-1 15,0 0 1,0 25-16,1 0 15,-26 0 1,25 25-16,-24 0 16,24-1-1,0 26-15,0-25 16,25 0-1,0-1-15,25-24 16,-25 25 0,25-25-16,24-25 15</inkml:trace>
  <inkml:trace contextRef="#ctx0" brushRef="#br0" timeOffset="68003">21307 13692 0,'0'25'31,"0"25"-15,0-26 0,-25 26-16,25 0 15,0-26 1,-24 26-16,24 0 15,0-26 1,-25 1-16,50 0 16,-25 0-1,0 0-15,24-1 16,1-24-16,0 0 15,0 25 1,24-25-16,-24 0 16,0 0-1,25 0-15,-26 0 31,1 0-31,-25-25 32,0 1-32</inkml:trace>
  <inkml:trace contextRef="#ctx0" brushRef="#br0" timeOffset="71305">21779 13643 0,'24'0'31,"26"0"-16,-25 0 1,49-25-16,-24 25 16,-1 0-1,1-25-15,-25 25 16</inkml:trace>
  <inkml:trace contextRef="#ctx0" brushRef="#br0" timeOffset="71519">21977 13717 0,'-25'25'0,"0"-25"16,25 25-16,25-25 15,-25 24 1,50-24-16,-1 25 15,1-50 1,24 25-16,-24 0 16,0 0-1</inkml:trace>
  <inkml:trace contextRef="#ctx0" brushRef="#br0" timeOffset="80978">22597 13221 0,'0'25'15,"0"49"-15,0-24 16,0 24-1,25 1-15,-25 24 16,0-25 0,0 1-16,25-1 15,-25 0 1,24-24-16,-24 0 15,0-1 1,0-24-16,25 0 16,-25-50 15</inkml:trace>
  <inkml:trace contextRef="#ctx0" brushRef="#br0" timeOffset="81208">22820 13940 0,'0'25'15,"0"-50"32,0 0-31</inkml:trace>
  <inkml:trace contextRef="#ctx0" brushRef="#br0" timeOffset="87875">22969 13419 0,'25'0'0,"0"-24"32,24 24-32,-24-25 15,0 25-15,0-25 16,0 25-1,-1 0-15,1-25 16,0 50 0,-25-50-16,0 50 15,25 0 1,-25 0-1,0 24 1,-25 1-16,25 24 16,0 1-1,-25-1-15,25 0 16,0 1-1,0-1-15,-25-24 16,25-25 0,0-1-16,0 1 15,0 0 1,0 0-1,25-25 235,-50 0-219,50 0-15,-25 0 795</inkml:trace>
  <inkml:trace contextRef="#ctx0" brushRef="#br0" timeOffset="88774">23738 13494 0,'0'-25'0,"0"0"16,0 0-1,-25 1-15,25-1 16,-49 0-16,24 0 16,0 0-1,-25 25-15,26 0 16,-26 0-1,25 25-15,0 0 16,1 0 0,-1 24-16,0-24 15,25 25 1,0-1-16,0 1 15,0-25 1,25 0-16,-25-1 16,25-24-1,-1 0-15,1 0 16,0-24-1,25 24-15,-26-25 16,1-25 0,0 25-16,0-24 15,-25 24-15,25 0 16,-25 0-1,24 1-15,-24-1 16,0 50 46,25-1-46,-25 26-16,25 0 16,-25 24-1,0 0-15,25 1 16,-25-1-1,25 1-15,-25-26 16,0 26 0,0-26-16,0 1 15,0-25 1,24 24-16,-24-24 15,0-25 48</inkml:trace>
  <inkml:trace contextRef="#ctx0" brushRef="#br0" timeOffset="90397">12799 16073 0,'-25'25'16,"25"25"0,0-25-1,0 24 1,25 1-16,-50 24 15,50 1 1,-50 24-16,25-25 16,0 26-1,0-26-15,0 0 16,0-24-1,0 0-15,0-26 16,0 1 0,0-25-1</inkml:trace>
  <inkml:trace contextRef="#ctx0" brushRef="#br0" timeOffset="90683">13022 16694 0,'0'24'15,"-24"1"17,-1 0-1,0-25-16,25 0 1</inkml:trace>
  <inkml:trace contextRef="#ctx0" brushRef="#br0" timeOffset="91275">13171 16148 0,'-25'0'16,"50"0"31,0-25-32,0 25-15,0-25 16,0 25-1,-1 0-15,1-25 16,0 50 0,0-25-1,-25 25 1,0 0-1,0 24 1,0-24-16,0 25 16,0-1-1,-25 1-15,25 25 16,0-26-1,-25 1-15,25 24 16,0-49 0,-25 25-16,25-26 15,0 1-15,0 0 16</inkml:trace>
  <inkml:trace contextRef="#ctx0" brushRef="#br0" timeOffset="92093">13866 16148 0,'25'0'16,"-50"-25"-1,0 25 1,0-25 0,0 25-1,-24 0-15,24 0 16,-25 25-16,26-25 15,-1 25 1,0 0-16,0-1 16,0 26-1,1-25-15,24 24 16,0 1-1,0-25-15,0 0 16,0 24 0,24-49-16,-24 25 15,25-25 1,0 0-16,0-25 15,0 1 1,-1-1-16,1-25 16,25 25-1,-50-24-15,25-1 16,-1 0-1,-24 1-15,0 24 16,25 0 0,-25 0-16,0 50 46,-25 0-46,25 0 16,0 24 0,0 1-16,0 0 15,0-1 1,0 1-16,0 0 15,0-1 1,0 1-16,0-1 16,0 1-1,0 0-15,0-26 16,0 1-1,25 0-15,-25-50 16,25 25 0</inkml:trace>
  <inkml:trace contextRef="#ctx0" brushRef="#br0" timeOffset="92481">14163 15850 0,'0'50'16,"0"-1"0,0 1-16,0 49 15,0-24 1,0-1-16,-24 25 15,24 1 1,-25-1-16,25 0 16,-25 0-1,25 0-15,0-24 16,-25-26-1,25 1-15,0-25 16,0 0-16</inkml:trace>
  <inkml:trace contextRef="#ctx0" brushRef="#br0" timeOffset="93268">13221 17090 0,'0'-24'15,"25"24"1,0 0-1,-1 0 17,1 0-32,0 0 15,0 24 1,0-24-16,24 0 15,1 0 1,-1 0-16,1 0 16,0 0-16,24 0 15,-24 0 1,24 0-16,-24 0 15,24 0 1,-24-24-16,24 24 16,-24 0-1,24 0-15,-24 0 16,-1 0-1,-24 24-15,25-24 16,-25 0 0,-1 0-16,1 25 15,0-25 1,-25 25 15,0-25-15</inkml:trace>
  <inkml:trace contextRef="#ctx0" brushRef="#br0" timeOffset="94063">15007 16966 0,'49'0'16,"-24"0"-16,25 0 16,-1 0-1,-24 0-15,0 0 16,0 0-1,0 0-15,-1 0 32,-24 0-17</inkml:trace>
  <inkml:trace contextRef="#ctx0" brushRef="#br0" timeOffset="94363">15032 17165 0,'24'0'15,"1"0"-15,25 0 16,-25 0 0,24 0-16,-24 0 15,0 0 1,0-25-16,-1 25 15,1 0 1,-25-25 0</inkml:trace>
  <inkml:trace contextRef="#ctx0" brushRef="#br0" timeOffset="94757">14957 16768 0,'-25'0'0,"50"25"31,-25 0-31,0-1 16,25 26-1,0 0-15,24-1 16,-24 1-1,25-1-15,-1 1 16,1 0 0,0-1-16,-1 1 15,-24-1 1,25-24-16,-25-25 15,-25-25 17,0 1-32</inkml:trace>
  <inkml:trace contextRef="#ctx0" brushRef="#br0" timeOffset="95065">15379 16694 0,'0'24'32,"-25"-24"-17,0 50 1,-24 0-16,-1 24 15,0-24 1,1 24-16,-1 0 16,1-24-16,-1 24 15,25-24 1,0-25-16,1 0 15,48-50 17</inkml:trace>
  <inkml:trace contextRef="#ctx0" brushRef="#br0" timeOffset="95381">15627 16793 0,'0'49'0,"25"26"16,-25-26 0,25 26-16,-25-1 15,0 1-15,0-26 16,-25 1-1,25-1-15,0-24 16,0 0 0,0-25-16</inkml:trace>
  <inkml:trace contextRef="#ctx0" brushRef="#br0" timeOffset="95851">15875 16818 0,'0'24'16,"0"26"-1,-25-25-15,25 49 16,0-24 0,0 24-16,0-24 15,0-1 1,25 1-16,0 0 15,0-26 1,-1 1-16,26-25 16,0 0-1,-1-25-15,-24-24 16,0-1-1,-25 1-15,0-26 16,0 1 0,-25-1-16,0 1 15,0 24 1,-24 1-16,24 24 15,-25 0 1,1 25-16,24 0 16,25 0-1</inkml:trace>
  <inkml:trace contextRef="#ctx0" brushRef="#br0" timeOffset="96351">16321 16793 0,'-24'0'15,"24"49"1,0-24-16,-25 25 16,0 24-1,25-24-15,0 24 16,0 1-1,25-26-15,24 1 16,1-25 0,0-1-16,24 1 15,-24-25 1,-1-25-16,1 1 15,-25-1-15,0-25 16,-25 1 0,-25-1-16,25-24 15,-50-1 1,25 26-16,-24-1 15,-1 25 1,1 0-16,-1 25 16,0-24-1,25 24-15,25 0 31</inkml:trace>
  <inkml:trace contextRef="#ctx0" brushRef="#br0" timeOffset="96638">17090 16867 0,'50'25'16,"0"-25"-16,24 0 16,0 0-1,-24 0-15,24 0 16,1 0 0,-25 0-16,24-25 15,-24 25 1,-1-25-16,-24 25 15</inkml:trace>
  <inkml:trace contextRef="#ctx0" brushRef="#br0" timeOffset="96903">17438 17140 0,'24'50'16,"26"-26"0,0 1-16,24 0 15,-24 0 1,24-25-16,1 0 15,-26 0 1,1 0-16,-1-25 16</inkml:trace>
  <inkml:trace contextRef="#ctx0" brushRef="#br0" timeOffset="110607">8582 17835 0,'-24'-25'125,"-1"25"-94,0-25-31,0 0 16,0 25-16,-24-25 15,24 1 1,-25-1-16,1 0 16,-1 0-1,1 0-15,-26 1 16,26-1-1,-1 0-15,-25 25 16,1-25 0,0 0-16,24 0 15,-24 1 1,-1 24-16,1-25 15,-1 25 1,1-25-16,-25 25 16,24 0-1,1 0-15,-25 0 16,24 0-1,1 0-15,-25 0 16,24 25 0,1-25-16,-25 25 15,24-1-15,1 1 16,-1-25-1,1 25-15,0 0 16,-1 0 0,26 24-16,-26-24 15,26 0 1,-26 0-16,1 0 15,24 24 1,0-24-16,1 0 16,-1 24-1,1-24-15,-1 25 16,25-25-1,0-1-15,1 26 16,-1-25 0,25 0-16,-25-1 15,50 1 1,-25 25-16,25-25 15,-1-1-15,1 1 16,0 0 0,25 0-16,-26-25 15,26 25 1,0-1-16,-1-24 15,1 25 1,24-25-16,-24 25 16,24-25-1,-24 0-15,24 25 16,1-25-1,-1 0-15,1 0 16,-1 0 0,0-25-16,26 25 15,-26 0 1,25 0-16,0 0 15,-24-25 1,24 25-16,0 0 16,-24 0-1,24 0-15,0-25 16,0 25-16,1 0 15,-26 0 1,25 0-16,-24 0 16,24-24-1,-25 24-15,26 0 16,-26-25-1,-24 25-15,24-25 16,-24 0 0,24 25-16,-49-25 15,24 1 1,-24-1-16,0-25 15,0 25 1,0 1-16,-25-26 16,0 25-1,-25-24-15,25-1 16,-50 25-1,25-24-15,-24 24 16,-26-25 0,26 25-16,-26 1 15,-24-1 1,25 0-16,-26 0 15,1 0-15</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4:54:50.226"/>
    </inkml:context>
    <inkml:brush xml:id="br0">
      <inkml:brushProperty name="width" value="0.05292" units="cm"/>
      <inkml:brushProperty name="height" value="0.05292" units="cm"/>
      <inkml:brushProperty name="color" value="#FF0000"/>
    </inkml:brush>
  </inkml:definitions>
  <inkml:trace contextRef="#ctx0" brushRef="#br0">1166 6474 0,'25'-25'16,"24"25"-1,26-25-15,24 25 16,0 0 0,25-24-16,0 24 15,25-25 1,0 0-16,0 25 15,24-25 1,1 25-16,0-25 16,-1 25-1,26 0-15,-26 0 16,1 0-1,-25 25-15,-25 0 16,0-25 0,-25 50-16</inkml:trace>
  <inkml:trace contextRef="#ctx0" brushRef="#br0" timeOffset="541">769 7417 0,'25'0'16,"24"0"-16,51-25 15,24 0 1,0 25-16,24-25 15,1 25 1,25-25-16,0 25 16,49-24-1,-25 24-15,25-25 16,26 0-1,-1 25-15,24 0 16,1-25 0,0 25-16,0 0 15,0 0 1,-25 0-16,0 25 15,-50 0 1,-24 0-16,-50-25 16</inkml:trace>
  <inkml:trace contextRef="#ctx0" brushRef="#br0" timeOffset="1435">8806 6623 0,'-25'-25'0,"0"0"16,0 25 0,0 0-16,-24 0 15,24 0 1,-25 0-16,1 25 15,-1 0 1,1 24-16,-1 1 16,25 24-1,0 1-15,50-1 16,0-24-1,25 0-15,-1-26 16,1-24 0,24 0-16,1-24 15,-26-26 1,26 25-16</inkml:trace>
  <inkml:trace contextRef="#ctx0" brushRef="#br0" timeOffset="1762">8979 6648 0,'-25'0'15,"1"49"1,-1 1-16,25 24 16,-25 1-1,25-1-15,25-24 16,0-25-1,-1-1-15,1-24 16,0-24 0,0 24-16,25-50 15,-26 0 1,1 1-16,0-26 15,-50 26 1,25-1-16,-49 0 16,24 50-1,-25 0-15,0 25 16,26-25-16,24 0 15</inkml:trace>
  <inkml:trace contextRef="#ctx0" brushRef="#br0" timeOffset="2206">9302 6598 0,'25'25'16,"-25"0"-16,0 24 15,24 1 1,-24 24-16,0 1 15,0-1 1,-24-24-16,24-25 16,0-50 15,0-25-16,0-24-15,24-1 16,1-24 0,25 25-16,-25 24 15,24 25-15,1 0 16,-25 25-1,24 25-15,-24 0 16,0 49 0,0 1-16,-25-1 15,0 26 1,-25-26-16,25 0 15,0-49 1,25 0-16,-1 0 16,1-50-1,0 0-15</inkml:trace>
  <inkml:trace contextRef="#ctx0" brushRef="#br0" timeOffset="2570">10021 6524 0,'-25'-25'16,"-24"25"-16,24 0 16,-25 49-1,25 1-15,1 0 16,-1 24-16,25-24 15,25-1 1,24-24-16,1 0 16,24 0-1,-24 24-15,0-24 16,-26 0-1,1 0-15,-25 0 32,-25-1-32,1-24 15,-26 25 1,0-25-16,1 0 15,24-25 1,-25 1-16,25-51 16</inkml:trace>
  <inkml:trace contextRef="#ctx0" brushRef="#br0" timeOffset="2866">10393 6400 0,'25'0'15,"-25"24"-15,0 1 16,0 50 0,-25-1-16,0 25 15,1 0 1,24-24-16,24-25 15,-24-1 1,25 1-16,0-25 16,0-1-1,0-24-15,-1 0 16,26 0-1,-25-24-15,24-26 16</inkml:trace>
  <inkml:trace contextRef="#ctx0" brushRef="#br0" timeOffset="3040">10145 6796 0,'-25'0'16,"75"-24"-1,49-1 1,0 0-16,25 0 16</inkml:trace>
  <inkml:trace contextRef="#ctx0" brushRef="#br0" timeOffset="3490">10914 6598 0,'-25'-25'0,"0"50"15,-24 0 1,-1 0-16,1 24 16,-1 1-1,0-1-15,1 1 16,49 0-1,25-25-15,-1-1 16,26-24-16,0 0 16,24-24-1,-24-1-15,-1-25 16,-24 25-1,25-24-15,-26-26 16,-24 26 0,25 24-16,-50 25 31,25 25-31,0-1 15,-24 51 1,24-26-16,0 26 16,-25-1-1,25-24-15,0-25 16,25 0-1,-25-25 1</inkml:trace>
  <inkml:trace contextRef="#ctx0" brushRef="#br0" timeOffset="3980">11212 6598 0,'0'25'31,"0"24"-31,-25 1 15,25 49 1,0-24-16,0-1 16,-25-24-1,25-25-15,0-1 16,0-48-1,0-1 1,0-25 0,25 1-16,0-51 15,0 26 1,24-1-16,1 1 15,-1 24 1,1 26-16,0 24 16,-26 24-1,26 1-15,-25 25 16,0-1-1,-25 26-15,0-1 16,0 1-16,0-1 16,-25 1-1,0-51-15,25 26 16,-25-50-1,50-50 17,0-24-32</inkml:trace>
  <inkml:trace contextRef="#ctx0" brushRef="#br0" timeOffset="4236">12005 6449 0,'25'-25'16,"-25"50"-1,0 0 1,0 49 0,-25 26-16,1-1 15,-1 0-15,-25 0 16,50-24-1,-25-26-15,25 1 16,0-25 0,0 0 15</inkml:trace>
  <inkml:trace contextRef="#ctx0" brushRef="#br0" timeOffset="4461">11733 6821 0,'24'0'31,"26"25"-31,24-50 15,26 50 1,-26-25-16,25 0 16,-24 25-1,-26-25-15</inkml:trace>
  <inkml:trace contextRef="#ctx0" brushRef="#br0" timeOffset="6688">6052 4688 0,'0'-25'15,"25"25"1,0-25-16,0 25 16,24 0-1,-24 0-15,25 0 16,-25 0-1,-1 25-15,-24-25 16</inkml:trace>
  <inkml:trace contextRef="#ctx0" brushRef="#br0" timeOffset="7271">6722 4366 0,'0'24'31,"0"1"-31,-25 50 16,25-26-1,25 26-15,-25-1 16,0 0-1,0-24-15,0-25 16,25-25 0,0 0 15,-25-50-31,24 1 15,26-26 1,-25 26-16,0-26 16,0 26-1,-1 49-15,1 0 31,-25 24-31,0 1 16,25 25-16,0-1 16,-25 1-1,0 24-15,25-24 16,-1-50-1,1 0 17,0-50-32,0 1 15,0-26 1,-1-24-16,1 25 15,0-1 1,-25 26-16,0 24 16,0 0-1,0 25-15</inkml:trace>
  <inkml:trace contextRef="#ctx0" brushRef="#br0" timeOffset="7700">7367 4291 0,'0'25'0,"25"0"15,-25 24-15,0 1 16,0 24 0,-25 1-16,0-1 15,0 1 1,25-1-16,-24-49 15,24 0 1,0-50 15,24-50-15,26 1-1,-25 0-15,24-1 16,-24 26 0,0 24-16,0 25 15,0 0 1,-1 0-16,-24 25 15,25 24 1,-25 1-16,0 24 16,0 25-1,-25-24-15,25-25 16,0-1-16,25-49 15,0 0 1</inkml:trace>
  <inkml:trace contextRef="#ctx0" brushRef="#br0" timeOffset="8140">7888 4465 0,'-50'25'16,"25"-1"-16,1 26 15,-26 24 1,25-24-16,25 24 16,0-49-1,0 0-15,0 0 16,25-50-1,0 0 1,24-24 0,-24-26-16,0 26 15,0-26-15,0 1 16,-25 49-1,0 50 17,0 24-32,0 1 15,0 24 1,0 1-16,0-1 15,0-24 1,24 0-16,1-50 16,0 0-1,0-25-15,0-25 16</inkml:trace>
  <inkml:trace contextRef="#ctx0" brushRef="#br0" timeOffset="8355">8210 4316 0,'0'25'16,"0"0"0,0 49-16,0 0 15,-24 1 1,24 24-16,0-49 15,0-1 1,0-24-16,0 0 16,0-25-1</inkml:trace>
  <inkml:trace contextRef="#ctx0" brushRef="#br0" timeOffset="8528">7987 4638 0,'25'0'31,"25"-24"-31,24-1 16,25 25-1,-24-25-15,-1 25 16</inkml:trace>
  <inkml:trace contextRef="#ctx0" brushRef="#br0" timeOffset="8937">8682 4465 0,'-25'-25'16,"0"25"-16,0-25 15,0 25 1,-24 0-16,-1 0 15,1 25 1,24 0-16,0 0 16,0-25-1,50 24-15,0 1 16,0 0-1,24 0-15,26 0 16,-51-1 0,26 1-16,-25 0 15,-25 0 1,-25 0-1,0-1-15,0 1 16,-24-25 0,24 25-16,-25-50 15,26 25 1,-1-25-16,25-24 15</inkml:trace>
  <inkml:trace contextRef="#ctx0" brushRef="#br0" timeOffset="9377">9525 4366 0,'-25'-25'15,"0"50"-15,-24-1 16,24 1-1,-25 25-15,1-1 16,-1 1 0,25 0-16,1-1 15,48-24 1,1 25-16,25-26 15,-1 1 1,1-25-16,24-25 16,-24 1-1,0-1-15</inkml:trace>
  <inkml:trace contextRef="#ctx0" brushRef="#br0" timeOffset="9827">9699 4217 0,'0'25'15,"0"-1"1,0 26 0,0 24-16,0 1 15,24-1 1,-24 1-16,25-26 15,-25 1 1,0-1-16,0-24 31,0-50 0,25-24-31,-25-26 16,25 1 0,24 0-16,-24-1 15,25 26 1,-25 24-16,24 25 15,-24 0 1,0 49-16,0-24 16,0 25-16,-25 24 15,0 1 1,-25-1-16,25 0 15,25-49 1,-1 0-16,1-25 16</inkml:trace>
  <inkml:trace contextRef="#ctx0" brushRef="#br0" timeOffset="10318">10492 4366 0,'-24'-25'15,"-1"25"1,0 25 0,-25-1-1,26 51-15,-26-26 16,0 26-1,26-26-15,24-24 16,0 0 0,24 0-16,-24 0 15,25-25-15,0-25 16,0 0-1,24-25-15,-24 1 16,0-1 0,-25-24-16,0 24 15,25 25 1,-25 50 15,0 25-15,-25-1-1,25 26-15,-25-26 16,25 26-1,0-26-15,0-24 16,25 0 0,0-25-16,24-25 31</inkml:trace>
  <inkml:trace contextRef="#ctx0" brushRef="#br0" timeOffset="10747">10740 4390 0,'0'25'16,"0"25"0,-24 24-1,24 1-15,0-1 16,0-24-1,-25-1-15,25-74 63,0-24-63,25-1 15,-1-24 1,1-1-16,0 1 16,25 24-1,-1 1-15,-24 49 16,25 0-1,-26 0-15,1 25 16,0 24-16,-25 1 16,25-1-1,-25 26-15,0-1 16,0 1-1,0-26-15,25-24 16</inkml:trace>
  <inkml:trace contextRef="#ctx0" brushRef="#br0" timeOffset="11595">11485 4390 0,'-25'-24'16,"0"-1"-16,0 25 15,25 25 1,-25-25-1,1 24 1,24-48 62,0 48-62,0-48-1,-25 24 32,0 24-31,0-24-1,0 25 1,1 25-16,-26-1 15,25-24 1,0 25-16,0-25 16,25 24-1,25-24-15,-25 0 16,25-25-16,0 0 15,0 0 1,0-25-16,-1 0 16,1 0-1,0-24-15,0-1 16,0 1-1,-25-1-15,0 25 16,0 0 0,0 50 15,24-25-31,-24 50 15,0 24 1,0-24-16,25 49 16,0-49-1,-25 24-15,0-24 16,0-1-1,0-24-15,0 25 16,-25-25 0,0-1-16,-24 1 15,24-25 1,-25 0-16,1-25 15,24-24-15</inkml:trace>
  <inkml:trace contextRef="#ctx0" brushRef="#br0" timeOffset="11871">11609 4316 0,'0'25'16,"0"24"0,0 26-16,24-1 15,-24 1 1,0-1-16,0-24 15,-24-26-15,24 1 16,24-25 15</inkml:trace>
  <inkml:trace contextRef="#ctx0" brushRef="#br0" timeOffset="12324">11931 4366 0,'0'24'15,"0"1"1,0 50 0,0-1-16,0 0 15,0-24 1,0 0-16,0-1 15,0-24 1,0-50 15,0-24-15,25-1-1,0-24-15,-1-1 16,26 1 0,-25 24-16,0 25 15,24 25-15,-24 0 16,0 0-1,0 50-15,-25 0 16,25-1 0,-25 26-16,0-1 15,-25 0 1,50-24-16,-1-25 15,1-25 1,25 0-16,-1 0 16</inkml:trace>
  <inkml:trace contextRef="#ctx0" brushRef="#br0" timeOffset="12914">12626 4465 0,'-50'0'16,"25"0"-16,-24 25 15,24 24-15,-25 1 16,25-1 0,25 1-16,0-25 15,0 0 1,25-25-16,0 24 15,0-48 1,0 24-16,24-25 16,-24-25-1,25 25-15,-26-24 16,26-1-1,-25-24-15,0 24 16,-25 25 0,0 50-1,0 0 1,0 25-16,0 24 15,0 0 1,0 1-16,24 24 16,-24-24-1,25-1-15,0-24 16,0 24-1,-25-49-15,0 24 16,0-24-16,-25 0 16,0-25-1,0 25-15,1 0 16,-26-25-1,0 0-15,-24-25 16,24 0 0,1 25-16,-26-25 15,26 0 1,-26 1-16,26-26 15</inkml:trace>
  <inkml:trace contextRef="#ctx0" brushRef="#br0" timeOffset="13149">11658 4142 0,'0'-24'16,"0"24"-1</inkml:trace>
  <inkml:trace contextRef="#ctx0" brushRef="#br0" timeOffset="23319">6598 5457 0,'25'-25'0,"0"25"31,24 0-31,1 0 15,24-25 1,-24 25-16,0 0 16,-1 0-1,-24 0-15,0 0 16</inkml:trace>
  <inkml:trace contextRef="#ctx0" brushRef="#br0" timeOffset="24518">7689 5383 0,'0'-25'31,"0"0"-15,0 0-1,-24 0-15,-1 1 16,0 24-1,0 0-15,-24 0 16,24 24 0,-25 1-16,25 25 15,1-1 1,-1 26-16,0-26 15,25 26 1,25-1-16,0-24 16,-1-25-1,26-1-15,0-48 16,-1-1-1,26-25-15,-26 1 16</inkml:trace>
  <inkml:trace contextRef="#ctx0" brushRef="#br0" timeOffset="24988">7962 5159 0,'-25'25'0,"25"0"31,0 49-31,-24-24 15,24 49 1,0-24-16,-25-1 16,25 0-1,0-24-15,0-25 16,0 0-1,0-50 17,25-25-17,-1-24 1,1-1-16,0 26 15,0-26 1,25 51-16,-26-1 16,1 25-1,0 0-15,-25 25 16,25 24-1,-25 1-15,0-1 16,0 26-16,0-1 16,0-24-1,0-1-15,25-24 16,-1-25-1,1-25-15,25 1 16</inkml:trace>
  <inkml:trace contextRef="#ctx0" brushRef="#br0" timeOffset="25438">8558 5383 0,'0'-25'16,"-25"25"-1,0 0-15,0 0 16,0 25-1,1 24-15,-26 26 16,25-1 0,0-24-16,25-1 15,0-24-15,25-25 16,0 25-1,0-50-15,0 25 16,-1-50 0,26 26-16,-25-51 15,0 26 1,-1-1-16,1 0 15,-25 1 1,0 74 15,0 24-15,0 1-1,0 24-15,-25 1 16,25-26 0,0 26-16,0-51 15,25-24 1,0-24-1</inkml:trace>
  <inkml:trace contextRef="#ctx0" brushRef="#br0" timeOffset="25850">8806 5383 0,'0'24'16,"0"1"-1,24 25-15,-24-1 16,0 26-1,0-26-15,0-24 16,0 0 0,-24-25-16,24-25 31,24 0-16,-24-24 1,25-26-16,0 1 16,25 24-1,-26 1-15,26 24 16,-25 25-1,0 0-15,0 25 16,-1 0-16,1 24 16,-25 1-1,0 24-15,0 1 16,0-26-1,0 1-15,0-25 16</inkml:trace>
  <inkml:trace contextRef="#ctx0" brushRef="#br0" timeOffset="26399">9475 5333 0,'-24'-25'15,"-1"50"17,-25 0-32,25 24 15,-24 1-15,24 0 16,0-1-1,25-24-15,25 0 16,-25 0 0,25-25-16,0-25 15,-1 0 1,1 0-16,0 0 15,25-24 1,-26-1-16,1 1 16,-25-1-1,25 25-15,-25 50 16,0-50-1,0 50-15,0 0 16,-25 0 0,25 24-16,0 26 15,0-1 1,0-24-16,0 24 15,25-49 1,-25 24-16,0-24 16,-25 0-1,0 0 1,1-25-16,-1 0 15,0 0 1,0-25-16</inkml:trace>
  <inkml:trace contextRef="#ctx0" brushRef="#br0" timeOffset="26828">9773 5457 0,'50'0'15,"-26"0"-15,1 25 16,-25-50-1,25 25-15,0 0 16,0-25 0,-25 0-16,0 1 15,-25-1-15,0-25 16,0 25-1,-24 50 1,24 0 0,0 25-16,25-1 15,-25 1 1,25 24-16,25-49 15,-25 0 1,25 0-16,24-1 16,-24-24-1,25-24-15,-25 24 16</inkml:trace>
  <inkml:trace contextRef="#ctx0" brushRef="#br0" timeOffset="27221">10790 5358 0,'-25'-25'0,"0"0"16,1 0-1,-1 25-15,-25 0 16,1 0 0,24 25-16,-25 0 15,25 25 1,1-1-16,-1 1 15,25-1 1,25 1-16,-1-25 16,26 0-1,0-25-15,24-25 16</inkml:trace>
  <inkml:trace contextRef="#ctx0" brushRef="#br0" timeOffset="27670">11088 5308 0,'-25'0'16,"0"0"0,0 25-16,-24 0 15,-1 24 1,25 1-16,0-25 15,1 24 1,24-24-16,0 0 16,24-25-1,1 0-15,0 0 16,0-25-1,24-24-15,-24-1 16,25 25 0,-25-24-16,-1-1 15,1 25 1,-25 50-1,0 0 1,0 24 0,0 1-16,0 24 15,0-24 1,0 0-16,0-26 15,25-24 1,0 0-16,0-24 16,0-1-1</inkml:trace>
  <inkml:trace contextRef="#ctx0" brushRef="#br0" timeOffset="28086">11410 5333 0,'0'25'16,"-25"24"-1,25 1 1,-24 0-16,24-1 16,0 1-1,0-25-15,24-25 31,1 0-31,0-25 16,25-25-16,-26 25 16,26-24-1,-25-1-15,0-24 16,-25 49-1,24-25-15,-48 50 32,24 25-17,-25 0 1,25 49-16,-25-24 15,25 24 1,0-24-16,0-25 16,25 0-1,0-1-15,-1-24 16,1-24-1</inkml:trace>
  <inkml:trace contextRef="#ctx0" brushRef="#br0" timeOffset="28515">12055 5209 0,'0'-25'15,"-25"50"16,0 0-15,-24 24-16,24 1 16,-25-25-1,26 24-15,24-24 16,0 0-1,0 0-15,24 0 16,-24-1 0,25 1-16,0 0 15,0 0 1,-25 0 15,-25-1 0,0-48-15,0 24-16,-24-25 15,24 0 1,0 0-16,0-24 16</inkml:trace>
  <inkml:trace contextRef="#ctx0" brushRef="#br0" timeOffset="28924">12030 5383 0,'50'24'0,"-25"-24"15,24 25 1,1 0-16,-25-25 16,24 0-1,-24 0-15,0 0 16,0-25-1,-25 0-15,25 1 16,-25-26 0,24 25-16,-24-24 15,-24-1 1,24 25-16,-25 25 15,0 25-15,-25 0 16,26 24 0,-1 1-16,0 0 15,25 24 1,0 0-16,25-24 15,0-25 1,-1 0-16,26-25 16,24 0-1,1-25-15</inkml:trace>
  <inkml:trace contextRef="#ctx0" brushRef="#br0" timeOffset="29200">12973 5283 0,'-25'-24'16,"-25"24"-16,26 24 16,-26 26-16,-24 0 15,49-1 1,-25 1-16,25-1 15,25-24 1,0 0-16,0 0 16,25-25-1,0-25-15,25 0 16,-26-24-1,26-1-15,0 0 16</inkml:trace>
  <inkml:trace contextRef="#ctx0" brushRef="#br0" timeOffset="29415">12973 5085 0,'0'-50'15,"0"26"1,-25 73 15,25 1-31,-25-1 16,25 26-1,-25 24-15,25-25 16,25 1 0,-25-1-16,25-24 15,-25-25 1,25-1-16,0 1 15</inkml:trace>
  <inkml:trace contextRef="#ctx0" brushRef="#br0" timeOffset="30427">13717 5159 0,'0'25'94,"0"0"-79,0 0-15,-25 24 16,25 26 0,0-26-16,0 1 15,0 0 1,0-26-16,0 1 15,-25 0 1,25 0-16,0-50 31,0 0-15,0 0-1,25-24-15,-25-1 16,50 1 0,-25 24-16,-1 0 15,26 0 1,0 25-16,-26 0 15,1 25-15,25-25 16,-50 50 0,25-26-16,-50 1 15,25 25 1,-25-25-16,-25 24 15,1-24 1,-26 0-16,26 0 16,-1-1-1,25-24-15,1 0 16,48-24-1</inkml:trace>
  <inkml:trace contextRef="#ctx0" brushRef="#br0" timeOffset="30651">14015 5333 0,'24'0'0,"1"50"16,0-26-16,0 26 15,24 0 1,-24-1-16,0-24 15,0 0 1,0 0-16,-1-25 16,1-25-1,0 0 1</inkml:trace>
  <inkml:trace contextRef="#ctx0" brushRef="#br0" timeOffset="30906">14387 5209 0,'-25'0'16,"0"25"0,0 24-1,0 1-15,1 24 16,24 1-1,-25-1-15,25 1 16,-25-26 0,25-24-16,-25 25 15,25-26-15,-25 26 16,25-25-1,0-25-15</inkml:trace>
  <inkml:trace contextRef="#ctx0" brushRef="#br0" timeOffset="31628">14883 5159 0,'0'50'16,"0"49"-16,0-24 15,0 24 1,0-25-16,0 1 16,0-1-1,25-24-15,-25-1 16,0-24-1,0-50 17</inkml:trace>
  <inkml:trace contextRef="#ctx0" brushRef="#br0" timeOffset="31934">14858 5283 0,'25'-49'16,"-25"24"-1,25 0-15,24 25 16,-24 0 0,25 0-16,-26 25 15,1 0 1,0 0-16,-25-1 15,0 1-15,-25-25 16,0 25 0,1 25-16,-51-26 15,26 1 1,-1 0-16,0 0 15,1-25 1,49-25-16</inkml:trace>
  <inkml:trace contextRef="#ctx0" brushRef="#br0" timeOffset="32211">15354 5011 0,'0'24'16,"-25"26"-16,25 24 16,-25 1-16,25-1 15,0 1 1,0-26-16,0-24 15,0 25 1,0-26-16,-24-24 16,48-24 15</inkml:trace>
  <inkml:trace contextRef="#ctx0" brushRef="#br0" timeOffset="32385">15379 5259 0,'25'0'31,"24"0"-31,-24 0 16,25 0-1,-1 0-15,1 0 16,-25 0-1,0 0-15</inkml:trace>
  <inkml:trace contextRef="#ctx0" brushRef="#br0" timeOffset="32671">15726 4887 0,'0'24'16,"0"1"-1,0 0 1,-25 49-16,25 1 16,-24 24-1,24-25-15,0 26 16,-25-26-1,25 0-15,0-24 16,-25 0 0,25-1-16,0-24 15,0 0 1</inkml:trace>
  <inkml:trace contextRef="#ctx0" brushRef="#br0" timeOffset="38894">1637 4291 0,'-50'-49'16,"26"24"-1,24 0-15,-25 0 16,0 0 0,-25 1-16,1 24 15,-1 0 1,1 0-16,-26 24 15,26 1 1,-26 25-16,1-1 16,-25 26-1,24 24-15,26-25 16,-26 26-1,50-1-15,1-25 16,24 1 0,0 24-16,24-49 15,1-1 1,50 1-16,-26-25 15,50-25 1,-24 0-16,24 0 16,0-25-16,-24 0 15,24 0 1,-25-24-16,1-26 15,-1 26 1,1-26-16,-26 1 16,1-26-1,-1 26-15,-24 0 16,-25-26-1,0 26-15,-25 24 16,-24 1 0,-26-1-16,1 25 15,-50 1 1,0 48-16,-25 1 15,-25 25 1,26-1-16,-1 26 16,25 24-1</inkml:trace>
  <inkml:trace contextRef="#ctx0" brushRef="#br0" timeOffset="52399">9699 9079 0,'24'0'16,"1"0"-16,50 0 15,-1 0 1,0 0-16,1 0 16,-25 0-1,24 0-15</inkml:trace>
  <inkml:trace contextRef="#ctx0" brushRef="#br0" timeOffset="52848">11261 9004 0,'25'0'15,"-25"-74"1,-25 74-1,1-50-15,-26 25 16,0-24 0,-24 49-16,24 0 15,-24 49 1,24-49-16,1 75 15,24-1 1,0 1-16,25-1 16,0 0-16,25 1 15,24-1 1,-24-74-16,25 25 15,24-25 1,1 0-16,-1-25 16</inkml:trace>
  <inkml:trace contextRef="#ctx0" brushRef="#br0" timeOffset="53206">11534 9004 0,'0'-50'15,"-25"50"1,1 50-16,-1-50 15,-25 75 1,25-1-16,1-49 16,24 24-1,24 26-15,1-75 16,25 0-1,-1 0-15,1 0 16,24 0-16,-24-75 16,0 26-1,-1 24-15,-24-49 16,-25 24-1,-25 25-15,-24-49 16,-1 74 0,-24 0-16,-1 24 15,26 26 1,-1-50-16,50 0 15</inkml:trace>
  <inkml:trace contextRef="#ctx0" brushRef="#br0" timeOffset="53472">12080 8781 0,'0'74'15,"0"1"1,0-1-16,0 1 16,0 24-16,-25 25 15,25-99 1,0 24-16,25-49 15,0 0 1,-25-49 0</inkml:trace>
  <inkml:trace contextRef="#ctx0" brushRef="#br0" timeOffset="53686">12402 8781 0,'-24'0'0,"24"0"16,0 74-1,0 1-15,0 24 16,0 25-16,0-50 15,-25 1 1,50-1-16,-25-74 16,0 0-1</inkml:trace>
  <inkml:trace contextRef="#ctx0" brushRef="#br0" timeOffset="53850">12551 9079 0,'0'24'15,"0"26"1,0 24-16,0-49 16,25 50-1,-25-1-15</inkml:trace>
  <inkml:trace contextRef="#ctx0" brushRef="#br0" timeOffset="54402">13022 8954 0,'-24'0'15,"-26"0"1,0 50-16,1-25 15,-1 25 1,25 24-16,25 0 16,25-74-1,0 25-15,0-25 16,0 0-1,-1-25-15,1 25 16,25-74 0,-25 24-16,-1 26 15,-24-51 1,25 1-16,-25 74 15,0 24 17,0 26-17,0 25-15,25-1 16,-25 75-16,0-75 15,25 25 1,0-24-16,-25-1 16,-25 1-1,25-26-15,-50-24 16,25 25-1,-24-50-15,-1 0 16,1-50 0,-1 25-16,0-49 15,1-1 1</inkml:trace>
  <inkml:trace contextRef="#ctx0" brushRef="#br0" timeOffset="54933">13519 9004 0,'-50'0'0,"25"0"15,0 25 1,-24 25-16,24 24 15,0-49 1,25 24-16,0-24 16,25 25-1,-25-50-15,25 0 16,24 0-1,-24 0-15,0-50 16,25 25 0,-26-24-16,1 24 15,-25-49 1,0 24-16,25 25 15,-25 50 17,0 25-17,-25-26-15,25 26 16,0 24-16,0 1 15,0-1 1,25-74-16,0 0 16,-25 0-1</inkml:trace>
  <inkml:trace contextRef="#ctx0" brushRef="#br0" timeOffset="55148">13866 8806 0,'0'49'16,"-25"-24"0,25 49-1,-25 1-15,25 49 16,0-50-1,0 1-15,25-50 16,-25 24-16</inkml:trace>
  <inkml:trace contextRef="#ctx0" brushRef="#br0" timeOffset="55495">13717 9004 0,'0'0'15,"25"0"1,49 0-16,-24 0 16,49 0-1,-25 0-15,-24 0 16,0 0-1,-1 0-15,-49 25 63,0 25-63,-25 24 15,25-49-15,0 24 16,0 26 0,0-50-16,0-25 31</inkml:trace>
  <inkml:trace contextRef="#ctx0" brushRef="#br0" timeOffset="55823">14387 8954 0,'25'50'16,"-25"25"-1,24-1 1,-24 0-16,25-49 15,-25 25 1,25 24-16,0-74 16,0-74 15,-25 24-16,49-24-15,-24-1 16,0-24-16,0 25 16,-1 24-1,1 50-15,0-25 16,-25 50-1</inkml:trace>
  <inkml:trace contextRef="#ctx0" brushRef="#br0" timeOffset="56205">14932 9153 0,'25'0'15,"25"0"1,-1-50-1,1 26-15,-25-26 16,0 25 0,-25-25-16,-25 26 15,25 24-15,-50 0 16,25 0-1,-24 24-15,-26 26 16,51 25 0,-26-1-16,50-49 15,0 24 1,25 26-16,0-75 15,24 0 1,-24 0-16,25 0 16,-1 0-1,1-75-15,-1 26 16</inkml:trace>
  <inkml:trace contextRef="#ctx0" brushRef="#br0" timeOffset="56619">16073 9004 0,'-24'25'0,"24"49"15,-25 50 1,25-24-16,0 24 15,25-50 1,-1 0-16,1-49 16,0 25-1,0-50 1,-25-50-1,-25 25-15,25-24 16</inkml:trace>
  <inkml:trace contextRef="#ctx0" brushRef="#br0" timeOffset="56895">16024 8930 0,'49'0'15,"26"0"1,-1 0-16,25 0 15,-24 0 1,-25 0-16,-26 24 16,1 26-1,-50-50-15,1 25 16,-51 25-1,1-26-15,-26 26 16,26-50 0,24 25-16,1-25 15,24-25-15</inkml:trace>
  <inkml:trace contextRef="#ctx0" brushRef="#br0" timeOffset="57212">16446 8954 0,'0'50'16,"24"-25"-16,1 49 16,0-24-1,-25 24-15,0 1 16,0-75-1,0 25-15,0-50 32,0-25-17,25 25 1,0-49-16,-1 0 15,26-51 1,0 101-16,24-26 16,-24 50-1,24-25-15,-24 25 16</inkml:trace>
  <inkml:trace contextRef="#ctx0" brushRef="#br0" timeOffset="57509">17041 8930 0,'25'0'0,"-25"24"16,-25 26-1,0-25-15,25 49 16,-25-24-1,25 24-15,25-49 16,0 25 0,0-50-16,24 0 15,-24 0 1,25-50-16,-26 25 15,1-24 1,0 24-16,0-49 16,-50-1-1,0 1-15,0 24 16,-24 50-1,-1 0-15,1 50 16,24-50-16,0 0 16,25 24-1</inkml:trace>
  <inkml:trace contextRef="#ctx0" brushRef="#br0" timeOffset="57744">17413 8930 0,'25'74'0,"-25"-49"15,24 49 1,-24 1-16,0 49 16,0-50-1,0 1-15,0-1 16,-24-49-1,24 24-15,0-49 32,0-49-32,0-1 15</inkml:trace>
  <inkml:trace contextRef="#ctx0" brushRef="#br0" timeOffset="58034">17388 8954 0,'50'0'31,"-1"0"-15,26 0-1,-1 50-15,-24-50 16,-25 25-1,-1-25-15,-24 50 16,0-50 0,-24 24-16,-26 26 15,25-50 1,-49 0-16,24 25 15,0-25 1,26 0-16</inkml:trace>
  <inkml:trace contextRef="#ctx0" brushRef="#br0" timeOffset="58439">17835 9004 0,'0'25'15,"24"25"-15,1-26 16,0 26 0,0-50-16,0 0 15,-1 0 1,1 0-16,0-50 15,0 26 1,-25-26-16,0 25 16,-25-49-1,0 24-15,0 25 16,-24 25-1,24 0-15,0 25 16,0 25 0,1 24-16,-1 1 15,25-1-15,25 0 16,-1-49-1,26 25-15,0-50 16,-1-50 0,1 25-16</inkml:trace>
  <inkml:trace contextRef="#ctx0" brushRef="#br0" timeOffset="58929">18256 8880 0,'0'50'31,"-25"24"-31,25-49 16,0 49 0,0-24-16,25 24 15,-25-49 1,0 25-16,0-100 47,0 25-32,25-49-15,-25 0 16,25-1-16,0 1 15,24 24 1,-24 25-16,25-24 16,-1 24-1,1 25-15,0-50 16,-1 50-1,-24 50-15,0-50 16,-25 0 0,0 25-16,0 24 15,-25-24 1,25 25-16,-25 49 15,-24-25 1,49 50-16,-25-99 16,25 25-1,0-50-15,0 0 16</inkml:trace>
  <inkml:trace contextRef="#ctx0" brushRef="#br0" timeOffset="59522">18405 9004 0,'25'0'32,"24"0"-32,26-50 15,-1 50 1,26 0-16,-26 0 15,-24 0 1,-26 0-16,1 50 16,0-50-1,-25 25-15,-25 25 16,0 24-1,1-49-15,24 24 16,-25 26 0,25-75-16,25 25 15,-1-25 1,26-25-1,-25 25-15,24-50 16,1 25 0,0-49-16,-26 0 15,1-1 1,25 25-16,-25 50 15,-25 50 1,0-25 0,0 25-1,0 24-15,0 75 16,-25-75-1,25 50-15,-25-25 16,0-24 0,0-1-16,-24 1 15,24-1 1,-25-49-16,1 24 15,24-49 1,0 0-16,0 0 16</inkml:trace>
  <inkml:trace contextRef="#ctx0" brushRef="#br0" timeOffset="60179">20241 8930 0,'0'-75'0,"0"75"16,0-49-1,-25 24-15,0 25 16,0 0 0,-24 0-16,24 0 15,-25 0 1,1 74-16,-1-49 15,25 49 1,0 1-16,25-25 16,0 24-1,50-49-15,0 24 16,-1-49-1,26 0-15,-1 0 16,0-49 0,-24 24-16,0-49 15,-26 24-15,-24 25 16,0-49-1,-24-1-15,-26 1 16,0 74 0,1 0-16,-1 0 15,1 25 1</inkml:trace>
  <inkml:trace contextRef="#ctx0" brushRef="#br0" timeOffset="60328">20092 8930 0,'25'0'16,"-1"74"-1,1-49-15,0 25 16,0 24-1,0 0-15,-1 1 16,1-50 0,0 24-16,0-49 15,0 0-15</inkml:trace>
  <inkml:trace contextRef="#ctx0" brushRef="#br0" timeOffset="60768">20489 8954 0,'0'50'15,"24"-25"1,-24 25-1,25 24-15,0-49 16,0 24 0,0-49-16,-1 0 15,1 0 1,-25 0-16,25-49 15,0 24 1,-25-25-16,25 26 16,-25-51-1,25 25-15,-25 26 16,0 48 15,0 26-31,0-25 16,0 49-1,-25-24-15,50 24 16,-25 1-1,0-75-15,0 25 16,24-25 0</inkml:trace>
  <inkml:trace contextRef="#ctx0" brushRef="#br0" timeOffset="61168">20910 9029 0,'25'0'15,"0"-25"-15,0 25 16,24 25 0,26-25-16,-1 0 15,-24-25-15,-25 25 16,-1 0-1,1-50-15,-25 26 16,-25 24 0,1-50-16,-1 25 15,0 25 1,-25 0-16,1 25 15,-1 25 1,1-26-16,24 26 16,0 25-1,25-51-15,0 51 16,25-26-1,0-24-15,24-25 16,1 0 0,24-25-16</inkml:trace>
  <inkml:trace contextRef="#ctx0" brushRef="#br0" timeOffset="61503">21555 8806 0,'-25'-25'0,"1"25"15,-1 0 1,0 0-16,0 25 16,0 24-1,25 26-15,25-51 16,-25 51-1,25-25-15,0 24 16,0-74 0,-25 74-16,0-74 15,0 25 1,-25 25-1,0-50 1,-25 0-16,26 0 16,-26 0-1,0-50-15,26 25 16</inkml:trace>
  <inkml:trace contextRef="#ctx0" brushRef="#br0" timeOffset="61793">21903 8781 0,'0'0'31,"0"74"-31,-25 1 15,0-1 1,25-49-16,-25 49 16,25-24-1,25 24-15,-25-74 16,25 75-1,0-75-15,24 0 16,1 0 0,-25-50-16</inkml:trace>
  <inkml:trace contextRef="#ctx0" brushRef="#br0" timeOffset="62137">21580 9004 0,'0'-50'0,"50"50"16,-1-24-1,51 24-15,-26 0 16,25 0-1,-24 0-15,-26-50 16,-24 50 0,0 0-16,-25 50 46,-25-26-46,0 26 16,0 25 0,1-1-16,-1-49 15,25 24 1,0 26-16</inkml:trace>
  <inkml:trace contextRef="#ctx0" brushRef="#br0" timeOffset="62505">22324 8930 0,'0'0'16,"-25"74"-1,1-49 1,24 25-16,0 24 16,0-74-1,24 25-15,1-25 16,0 0-1,25-25-15,-26 25 16,1-50-16,-25 26 16,25-51-1,-25 25-15,-25 26 16,0-51-1,1 75-15,-1 0 16,0 0 0,50 0-1</inkml:trace>
  <inkml:trace contextRef="#ctx0" brushRef="#br0" timeOffset="62903">22572 8880 0,'25'50'0,"25"-50"16,-50 24-1,0 26-15,0 25 16,0-75-1,0 74-15,-25-74 16,0 25 0,0 24-16,25-98 31,0 24-16,25-25-15,0 26 16,24-26 0,-24 25-16,25-49 15,-25 74 1,24 0-16,-49 0 15,25 24 1,-25 26-16,25-50 16,-25 75-1,0-51-15,25 26 16,0 24-1,-1-74-15,51 25 16,-26 25 0,-24-50-16,25-50 15,-25 25 1</inkml:trace>
  <inkml:trace contextRef="#ctx0" brushRef="#br0" timeOffset="63077">22250 8632 0,'-25'-50'15,"25"100"1,0-50-1</inkml:trace>
  <inkml:trace contextRef="#ctx0" brushRef="#br0" timeOffset="63797">14089 9451 0,'-25'0'0,"25"49"15,0 50 1,0-24-16,25 24 16,0 25-1,-25-50-15,25 26 16,-25-26-1,24 1-15,-24-26 16</inkml:trace>
  <inkml:trace contextRef="#ctx0" brushRef="#br0" timeOffset="64032">13791 9847 0,'50'0'31,"24"-24"-31,1 24 16,24-50-1,0 25-15,0-24 16</inkml:trace>
  <inkml:trace contextRef="#ctx0" brushRef="#br0" timeOffset="64444">14486 9525 0,'-25'0'0,"0"25"16,25 24-16,0-24 15,0 25 1,0 24-16,0 1 15,0-1 1,0 0-16,0 1 16,0-50-1,0 24-15,0-24 16,0-50 31,25-24-47,-25 24 15,25-50 1,0 1-16,0 24 15,-1 26 1,1 24-16,0 0 16,0 24-1,0 26-15,-1 24 16,-24 1-1,25-1-15,-25-49 16,0 25 0,0-25-16</inkml:trace>
  <inkml:trace contextRef="#ctx0" brushRef="#br0" timeOffset="64659">14883 9847 0,'0'50'16,"0"24"-1,0-49-15,25 50 16,-25-26-1,24 26-15,1-1 16</inkml:trace>
  <inkml:trace contextRef="#ctx0" brushRef="#br0" timeOffset="65116">15106 9823 0,'0'24'16,"0"51"-16,0-26 16,0 26-1,0-1-15,0-49 16,0 25-1,0-25-15,0-50 32,25-50-17,-25 26 1,25-26-16,-1 1 15,1-1 1,0 51-16,25-26 16,-26 50-1,1 0-15,0 50 16,0-26-1,0 51-15,-25-26 16,0 26-16,0-1 16,0 1-1,0-1-15,0-74 16,0 25-1,0-25-15</inkml:trace>
  <inkml:trace contextRef="#ctx0" brushRef="#br0" timeOffset="65340">15602 9699 0,'0'49'16,"0"-24"-1,0 49-15,0 1 16,0-1 0,0 1-16,25-1 15,-25 1 1,-25-26-16,25-24 15</inkml:trace>
  <inkml:trace contextRef="#ctx0" brushRef="#br0" timeOffset="65514">15677 10046 0,'24'-50'16,"1"25"-16,25-24 16,-25 24-1,24 25-15,1-50 16,-1 26-1,-24 24-15,0 0 16</inkml:trace>
  <inkml:trace contextRef="#ctx0" brushRef="#br0" timeOffset="65719">15677 9996 0,'-25'50'15,"0"-50"1,50 0-16,0 25 15,24 24 1,26-49-16,-1 25 16,-24-25-1,-1 50-15,1-50 16</inkml:trace>
  <inkml:trace contextRef="#ctx0" brushRef="#br0" timeOffset="66045">14858 9599 0,'-25'0'15,"25"0"1,25 0-16,-25 25 15</inkml:trace>
  <inkml:trace contextRef="#ctx0" brushRef="#br0" timeOffset="71325">17190 9897 0,'0'0'31</inkml:trace>
  <inkml:trace contextRef="#ctx0" brushRef="#br0" timeOffset="71508">17190 9897 0,'0'0'62,"-25"0"-62</inkml:trace>
  <inkml:trace contextRef="#ctx0" brushRef="#br0" timeOffset="71978">17165 9897 0,'0'-50'32,"-25"50"-32,25-24 15,-25 24 1,0 0-16,1 0 15,-1 0 1,0 0-16,-25 0 16,26 24-1,-26 26-15,25-25 16,0 24-16,25 26 15,0-50 1,0 24-16,25-24 16,0 25-1,0-50-15,24 0 16,-24 0-1,25-50-15,-25 25 16,24-24 0,-24 24-16,0-50 15,-25 26 1,0 24-16,0-25 15,0 26 1,0 24-16,0 0 31,0 24-31,0 26 16,0-25-16,0 24 15,0 26 1,0-50-16,25 24 16,-25 26-1,0-75-15,24 25 16,-24-25-1</inkml:trace>
  <inkml:trace contextRef="#ctx0" brushRef="#br0" timeOffset="72479">17462 9823 0,'-24'24'16,"24"26"-1,0 24-15,0-49 16,0 50 0,0-26-16,0-24 15,0 25 1,0-25-16,0-50 31,0 25-15,24-75-16,-24 26 15,0 24 1,25-50-16,0 1 15,0 24 1,0 26-16,0 24 16,-1 0-1,1 0 1,0 74-1,0-74-15,-25 74 16,0 1 0,0-50-16,0 49 15,0-24 1,0-25-16,0 24 15,25-49 1,-25-49 0,24 24-1</inkml:trace>
  <inkml:trace contextRef="#ctx0" brushRef="#br0" timeOffset="72704">17934 9748 0,'0'0'31,"-25"75"-31,25-51 16,0 51 0,-25-1-16,25 1 15,0-1 1,0-24-16,0-25 15,0 24 1,25-49-16,-25 0 16</inkml:trace>
  <inkml:trace contextRef="#ctx0" brushRef="#br0" timeOffset="72940">17835 10046 0,'-25'0'0,"50"-50"63,24 50-63,1 0 15,-1 0 1,26-25-16,-26 25 15,1 0 1,0 0-16,-1-49 16</inkml:trace>
  <inkml:trace contextRef="#ctx0" brushRef="#br0" timeOffset="73123">18306 9922 0,'0'49'15,"-25"-49"17,25 25-32,0 25 15,0-25 1,0 24-16,0 26 15,0-75 1,0 25-16,0 24 16,25-24-1,-25-25 1</inkml:trace>
  <inkml:trace contextRef="#ctx0" brushRef="#br0" timeOffset="73307">18231 9823 0,'0'-50'15,"0"100"1,25-50-1,0 0 1</inkml:trace>
  <inkml:trace contextRef="#ctx0" brushRef="#br0" timeOffset="73678">18752 10368 0,'-24'-24'0,"24"24"15,0-50 1,0 25-16,-25-49 15,25-1 1,-25 1-16,0 24 16,0-24-1,1 49-15,24-49 16,0 24-1,24 25-15,1 25 16,25-49 0,-25 49-16,24 0 15,-24 49-15,25-49 16</inkml:trace>
  <inkml:trace contextRef="#ctx0" brushRef="#br0" timeOffset="73889">18479 9996 0,'25'0'16,"25"0"-1,0 0-15,24-25 16,-24 25 0,24 0-16,-24 0 15</inkml:trace>
  <inkml:trace contextRef="#ctx0" brushRef="#br0" timeOffset="74186">18926 9996 0,'25'0'15,"-25"50"1,0-50 0,0 74-1,0-74-15,0 25 16,0 25-16,25-25 15,-25 24 1,0-49-16,0 0 62,0-74-46,24 24 0,-24 25-16,25-49 15,0 24 1,0 25-16,24 25 15,-24-49 1,25 49-16,-25 0 16</inkml:trace>
  <inkml:trace contextRef="#ctx0" brushRef="#br0" timeOffset="74584">19348 10120 0,'24'-49'32,"1"49"-32,0-25 15,25 25 1,-26 0-16,26-50 15,-25 25 1,-25 25-16,25-49 16,-50 24-1,0 25 1,25 0-1,-50 25-15,26 24 16,-26-49 0,25 75-16,0-50 15,25 24 1,0 26-16,25-75 15,0 25-15,0-25 16,24 0 0,-24-25-16</inkml:trace>
  <inkml:trace contextRef="#ctx0" brushRef="#br0" timeOffset="75006">19645 9971 0,'-24'0'32,"48"0"-32,-24 25 15,50-25 1,-25 0-16,24 0 15,1-25 1,0 25-16,-26-49 16,1 24-1,-25 25-15,0-50 16,-25 26-1,1 24-15,-1 0 16,0 0-16,-25 0 16,1 74-1,24-74-15,0 74 16,0-49-1,25 25-15,25 24 16,0-74 0,0 25-16,0-25 15,24 0 1,1 0-16</inkml:trace>
  <inkml:trace contextRef="#ctx0" brushRef="#br0" timeOffset="75391">20042 9847 0,'0'-24'15,"25"24"-15,25 0 16,-1 0-1,1 0-15,-1 24 16,1-24 0,0 50-16,-26-50 15,-24 25 1,0 24-16,0-49 15,-24 75 1,-26-75-16,25 74 16,-24-74-1,-1 75-15,25-75 16,25 25-1,0 24-15,0-49 16,25 0 0,25 0-16,-1 0 15,-24 0 1,25 0-16</inkml:trace>
  <inkml:trace contextRef="#ctx0" brushRef="#br0" timeOffset="75912">20538 9971 0,'0'25'31,"25"25"-31,25-50 16,-26 0 0,26 0-16,25 0 15,-51 0 1,26 0-16,0-50 15,-50 25 1,24 25-16,-24-74 16,-24 74-1,-1-50-15,0 26 16,-25 24-1,1 0-15,-1 24 16,0 26-16,26-25 16,-1 24-1,25 26-15,-25-50 16,50 24-1,0-24-15,-1 25 16,1-50 0,25 0-16,-25 0 15,24 0 1,1 0-16,24 0 15,-49-50 1,25 25-16,-25-24 16,-1 49-1</inkml:trace>
  <inkml:trace contextRef="#ctx0" brushRef="#br0" timeOffset="76790">18455 10443 0,'24'-25'15,"1"25"1,-50 0 15,1 0-15,-1 0-16,-25 25 15,1 24 1,-1-49-16,0 75 15,26-75 1,24 25-16,0 24 16,0-49-1,24 0-15,1 0 16,25 0-1,-25 0-15,24 0 16,-24 0 0,-25 0 30,-25 50-30,0-25-16,1 24 16,-1-24-1,0 0-15,25 24 16,25-24-16,0 0 31,-1-50-31,1 25 16,25 0-1,-50-25-15,25 25 16,-1-24-1,-24 48 17,-24 1-17,24 0 1,0 0-16,0 0 15,0-1 1,0 1-16,0 0 16,0-50 15</inkml:trace>
  <inkml:trace contextRef="#ctx0" brushRef="#br0" timeOffset="76984">18281 10269 0,'-25'0'16,"25"-49"-16,0 98 31,0-49-31</inkml:trace>
  <inkml:trace contextRef="#ctx0" brushRef="#br0" timeOffset="77495">17140 11088 0,'0'-25'0,"-25"0"16,0 25 0,1-25-16,-1 25 15,0 0 1,0 0-16,-24 25 15,-1 0 1,25 24-16,0 1 16,1 25-1,-1-26-15,25 26 16,0-26-16,25 1 15,-1-1 1,26-24-16,0 0 16,24-25-1,-24 0-15,-1-25 16</inkml:trace>
  <inkml:trace contextRef="#ctx0" brushRef="#br0" timeOffset="77845">17264 11187 0,'-25'25'0,"25"24"16,-25-24-1,50 0-15,-25 25 16,25-26-1,0 1-15,24-25 16,-24 0-16,25 0 16,-1-25-1,-24-24-15,25 24 16,-50-25-1,0 26-15,0-26 16,-25 25 0,0 0-16,-24 25 15,-1 25 1,0 0-16,26 0 15,-1-25 1,25 25-16</inkml:trace>
  <inkml:trace contextRef="#ctx0" brushRef="#br0" timeOffset="78251">17810 11187 0,'-25'25'32,"-25"0"-32,26-1 15,-1 26 1,0-25-16,25 24 15,0-24 1,25 25-16,0-50 16,-1 25-1,26-50-15,0 25 16,-1-25-1,-24-25-15,25 26 16,-26-26 0,-24 0-16,0 1 15,-24 24 1,-1 0-16,-25 0 15,1 0-15,-1 25 16,25 0 0,25 0-16</inkml:trace>
  <inkml:trace contextRef="#ctx0" brushRef="#br0" timeOffset="78476">18132 11063 0,'0'25'16,"25"-1"-1,-25 26-15,0 0 16,0 24 0,0-24-16,0 24 15,-25-24 1,25-1-16,0 1 15,25-25 1,0-25-16,0 0 16</inkml:trace>
  <inkml:trace contextRef="#ctx0" brushRef="#br0" timeOffset="78894">18529 11212 0,'-50'25'0,"26"-1"16,-26 26 0,25 0-16,0-1 15,25-24 1,0 0-16,25 0 15,-25-1 1,25-24-16,0-24 16,24 24-1,-24-25-15,0-25 16,0 25-1,-25-24-15,25-1 16,-25 1 0,25 24-16,-25 50 31,0-1-16,0 26-15,0 0 16,0-1 0,24 1-16,-24-1 15,0-24 1</inkml:trace>
  <inkml:trace contextRef="#ctx0" brushRef="#br0" timeOffset="79364">18802 11212 0,'0'25'16,"0"24"-16,0 1 15,0-1-15,25 1 16,-25 0 0,0-26-16,0 1 15,-25-25 1,50-25-1,-25-24 1,25-1-16,-1 1 16,1-26-1,0 26-15,0-1 16,24 25-1,-24 25-15,0 25 16,0 0 0,-25 0-16,0 49 15,0-24 1,0 24-16,0 0 15,0-24 1,0 0-16,0-26 16,0 1-1,0-25 1</inkml:trace>
  <inkml:trace contextRef="#ctx0" brushRef="#br0" timeOffset="79702">19348 11038 0,'0'25'16,"-25"24"-16,25 1 15,0 25 1,0-26-16,0 26 16,0-1-1,-25-24-15,50-26 16,-25 26-1,0-25-15,25 0 16,-1-1 0,1-24-1,25-24-15,-25 24 16,24-50-1,-24 25-15</inkml:trace>
  <inkml:trace contextRef="#ctx0" brushRef="#br0" timeOffset="79926">19174 11361 0,'-25'-25'15,"50"25"1,0 0 0,49 0-16,-24 0 15,24 0 1,1 25-16,-1-25 15</inkml:trace>
  <inkml:trace contextRef="#ctx0" brushRef="#br0" timeOffset="88232">943 10988 0,'24'0'0,"26"0"16,0 0 0,-1-24-16,26 24 15,-1 0 1,0-25-16,1 25 15,24 0 1,0 0-16,1-25 16,-1 25-1,25 0-15,0 0 16,0 0-16,25 0 15,-1 0 1,1 0-16,25 0 16,-25 25-1,24-25-15,1 0 16,24 0-1,-24 0-15,25 25 16,-1-25 0,0 24-16,26-24 15,-1 0 1,0 25-16,0-25 15,25 0 1,-24 25-16,24-25 16,25 0-1,-25 25-15,0-25 16,25 0-1,-25 25-15,24-25 16,1 0-16,0 24 16,-25 1-1,25 0-15,-25-25 16,-25 50-1,1-25-15,-1-1 16,-25 1 0,-49 0-16,0 0 15,-50 0 1,-24-25-16</inkml:trace>
  <inkml:trace contextRef="#ctx0" brushRef="#br0" timeOffset="104615">1067 11733 0,'24'24'15,"26"-24"-15,24 0 16,1 0 0,-1 0-16,25 0 15,25 0 1,-24 0-16,24 0 15,0 25 1,0-50-16,25 25 16,-25 0-1,24 0-15,1 0 16,0 0-1,25-24-15,-25 24 16,24 0 0,1-25-16,24 25 15,-24 0-15,24-25 16,-24 25-1,24 0-15,1 0 16,-1-25 0,1 25-16,-1 0 15,1 0 1,-1 0-16,0 0 15,26 0 1,-26 0-16,25 0 16,-24 0-1,-1 25-15,1-25 16,-1 0-1,25 25-15,-24-25 16,-1 25 0,1-25-16,-1 0 15,-24-25 1,24 25-16,-24 0 15,-1 25 1,1-1-16,0 1 16,-25 0-16,-25 25 15,0-26 1,-25 1-16</inkml:trace>
  <inkml:trace contextRef="#ctx0" brushRef="#br0" timeOffset="106991">2232 12328 0,'0'-25'15,"-24"0"1,-1 1-16,0-1 15,0 0 1,-49 0-16,24 25 16,-24-25-16,-25 25 15,-1 0 1,26 0-16,-25 0 15,-1 25 1,1 0-16,-25 0 16,25 24-1,0 1-15,0 0 16,-1-1-1,26 1-15,24 24 16,-24-24 0,49-1-16,0 26 15,1-26 1,24 1-16,0-25 15,24 24 1,26-24-16,0 0 16,24-25-1,0 25-15,26-25 16,-1 25-16,0-50 15,25 25 1,0 0-16,25 0 16,-25 0-1,25 0-15,0-25 16,24 25-1,-24-25-15,25 25 16,-1 0 0,1-25-16,0 25 15,-1 0 1,1 0-16,-1-24 15,1 24 1,0 0-16,-1 24 16,-24-24-1,25 0-15,-1 0 16,-24 0-1,25 25-15,-25-25 16,24 0 0,-24 25-16,25-25 15,-1 0 1,-24 0-16,25 25 15,0-25 1,-26 0-16,26 0 16,-25 25-16,24-25 15,1 0 1,-25 24-16,25-24 15,-1 0 1,1 0-16,-1 0 16,-24 0-1,25 25-15,0-25 16,-1 0-1,1 0-15,-25 0 16,24 0 0,-24 0-16,25 0 15,-25 0 1,-1 0-16,26 0 15,-50-25 1,25 25-16,-25-24 16,25 24-1,-50-25-15,25 25 16,-25-25-16,0 0 15,-24 0 1,-26 1-16,26-1 16,-50 0-1,24 0-15,-49 0 16,25-24-1,-50 24-15,25 0 16,-49-24 0,-1-1-16,0 0 15,-24 1 1,-25-1-16,0 1 15,-25-1 1,0 25-16,0-24 16,-25 24-1,0-25-15,0 25 16,-25 0-1,26 25-15,-26-24 16,0 24 0,-24 0-16,24 0 15,1 0-15,-1 0 16,0 0-1,-24 24-15,24-24 16,-24 25 0,-1-25-16,26 25 15,-26-25 1,26 25-16,-26 0 15,1-25 1,-1 25-16,26-25 16,-1 24-1,-24-24-15,24 0 16,0 25-1,1-25-15,24 0 16,-25 0 0,25 0-16,1 0 15,-26 0 1,25-25-16,25 25 15,-25 0 1,1-24-16,24 24 16,-25-25-1,25 25-15,-25 0 16,25-25-16,0 25 15,0 0 1,0 0-16,0 0 16,24 0-1,-24 0-15,0 0 16,25 0-1,-25 0-15,25 25 16,0-25 0,0 25-16,-1-25 15,26 24 1,-25 1-16,24 0 15,1 25 1,24-26-16,1 26 16</inkml:trace>
  <inkml:trace contextRef="#ctx0" brushRef="#br0" timeOffset="107974">10988 12799 0,'25'0'16,"25"0"0,-1 0-16,1 0 15,25 0 1,-26 0-16,26-25 15</inkml:trace>
  <inkml:trace contextRef="#ctx0" brushRef="#br0" timeOffset="108454">12105 12551 0,'0'-25'31,"0"1"-15,-25-1-1,0 25-15,0 0 16,0 0 0,1 25-16,-1-1 15,0 26 1,0-25-16,0 49 15,1-24 1,24-1-16,0 26 16,0-26-16,24 1 15,1-25 1,25 0-16,-1-50 15,26 25 1</inkml:trace>
  <inkml:trace contextRef="#ctx0" brushRef="#br0" timeOffset="108812">12378 12675 0,'0'-25'16,"-25"25"-16,0 25 31,0 25-31,0-1 15,25 1 1,-24 0-16,48-1 16,1-24-1,0-25-15,25 25 16,-26-50-16,26 0 15,-25 0 1,0-24-16,-25-26 16,0 26-1,-25-1-15,-25 1 16,1 24-1,-1 25-15,25 0 16,0 0 0,25 25-1,0-25 1</inkml:trace>
  <inkml:trace contextRef="#ctx0" brushRef="#br0" timeOffset="109220">12650 12601 0,'25'0'15,"-25"25"1,0 24-16,0-24 16,0 25-1,0-26-15,0 26 16,0-25-1,0 24-15,0-24 32,0-50-17,0 1 1,25-26-16,-25-24 15,25 24 1,0-24-16,-1 24 16,26 25-1,-25 25-15,0 0 16,-1 25-1,-24 25-15,25-1 16,-25 1 0,0-1-16,0 1 15,0 0 1,25-1-16,-25-24 15</inkml:trace>
  <inkml:trace contextRef="#ctx0" brushRef="#br0" timeOffset="109507">13246 12502 0,'-25'0'16,"0"0"-1,0 24-15,25 1 16,-25 25 0,1 24-16,24 1 15,24-26 1,1 1-16,0-25 15,25-1 1,-25 1-16,24-25 16,-24 0-1,25 0-15</inkml:trace>
  <inkml:trace contextRef="#ctx0" brushRef="#br0" timeOffset="109895">13444 12626 0,'0'24'0,"25"-24"16,0 25 0,0-25-16,24 0 15,1 0 1,24 0-16,-24 0 15,-25-25 1,-1 1-16,-24-1 16,-24 0-1,-1-25-15,0 26 16,-25 24-1,1 0-15,-1 24 16,-24 1 0,49 25-16,0 24 15,0-24-15,25 24 16,25-24-1,0-25-15,25-1 16,-1 1 0,1-25-16,-1-25 15</inkml:trace>
  <inkml:trace contextRef="#ctx0" brushRef="#br0" timeOffset="110348">13866 12526 0,'0'25'0,"0"0"16,25 25 0,-25-1-16,0 1 15,0-1 1,24 1-16,-24-25 15,0 0 1,0-75 15,25 0-15,0 1-16,0-26 15,0 26 1,-1-1-16,26 25 16,-25 25-1,0 0-15,-1 0 16,1 25-1,0 25-15,-25-1 16,0 1 0,0 24-16,0-24 15,0 24 1,0-49-16,0 0 15,0 0 1,0-50-16,25 0 16</inkml:trace>
  <inkml:trace contextRef="#ctx0" brushRef="#br0" timeOffset="110559">14486 12328 0,'0'50'31,"-25"-1"-15,25 26 0,0-1-16,0 25 15,0-24 1,25-1-16,-25-49 15,25 0 1</inkml:trace>
  <inkml:trace contextRef="#ctx0" brushRef="#br0" timeOffset="111049">14213 12502 0,'-25'0'0,"50"0"31,0-25-31,24 25 16,26 0 0,-1 0-16,26 0 15,-26 0 1,-24 25-16,-1-25 15,-24 24 1,-25 1-16,0 0 16,0 0-1,-25 24-15,0 1 16,1-25-1,24 24-15,-25-24 16,25 0 0,0-50 30,0-24-30,25-1-16,-1 0 16,1 1-1,0-1-15,0 1 16,0 24-16,24 25 15,-24-25 1,49 50-16,-24-25 16</inkml:trace>
  <inkml:trace contextRef="#ctx0" brushRef="#br0" timeOffset="111532">15205 12576 0,'-25'-25'0,"1"25"15,-1-25 1,-25 25-16,25 0 16,-24 25-1,24 0-15,-25 25 16,26-1-1,-1 1-15,25-25 16,25 24-16,-1-24 31,1-25-31,25 0 16,-25-50-1,-1 26-15,26-26 16,-25 0 0,0 1-16,-1-1 15,-24 25 1,0 50 15,-24 0-15,24 25-1,-25-1-15,25 1 16,-25 24-1,25-49-15,0 0 16,0 0 0,25-25-16,-25-25 15</inkml:trace>
  <inkml:trace contextRef="#ctx0" brushRef="#br0" timeOffset="111734">15429 12328 0,'0'25'31,"-25"24"-15,25 26-1,-25-26-15,0 51 16,25-51-1,-25 26-15,25-51 16</inkml:trace>
  <inkml:trace contextRef="#ctx0" brushRef="#br0" timeOffset="112091">15131 12477 0,'25'0'15,"-1"-25"1,26 25-16,24 0 16,1 0-1,-1 0-15,-24 25 16,0-25-1,-1 0-15,-24 0 16,-25 25 15,-25-1-15,25 1-16,-25 25 15,-24-1 1,24 1-16,0 0 16,25-26-1,0 1-15,0 0 16</inkml:trace>
  <inkml:trace contextRef="#ctx0" brushRef="#br0" timeOffset="112469">15751 12502 0,'0'49'31,"-25"1"-31,25 24 15,-25-24 1,50-25-16,0-1 16,0 1-1,0-25-15,-1 0 16,26-25-1,-50-24-15,25-1 16,-25 1 0,0-26-16,-25 50 15,0-24 1,-24 49-16,24-25 15,-25 25-15,25 25 16,75 0 15</inkml:trace>
  <inkml:trace contextRef="#ctx0" brushRef="#br0" timeOffset="112909">16024 12526 0,'25'0'16,"-1"25"-1,-24 0-15,0 0 16,0 24-1,0-24-15,-24 25 16,-1-25 0,0 24-16,25-24 15,-25-25 1,25-50 15,25 26-15,0-26-1,0 0-15,-1 1 16,1 24-1,0 0-15,25 25 16,-26 25-16,1 0 16,0 0-1,0-1-15,0 26 16,-1 0-1,-24-1-15,25 1 16,0-1 0,0-24-16,-25 0 15,25 0 1,0-25-16,24 0 15,-24 0 1,0-25-16</inkml:trace>
  <inkml:trace contextRef="#ctx0" brushRef="#br0" timeOffset="113113">15801 12229 0,'-50'-25'0,"0"25"16,1 0 0,24-25-16,25 50 15,25 0 1</inkml:trace>
  <inkml:trace contextRef="#ctx0" brushRef="#br0" timeOffset="118530">2381 14709 0,'-25'25'16,"25"0"0,-24 0-16,-1 24 15,25 1 1,-25 24-16,0 1 15,25-1 1,0 0-16,0 1 16,25-26-1,0 1-15,0 0 16,24-25-1,26-25-15,-26 0 16,26-25 0,-1-25-16,-24 0 15,-1 1 1,-24-26-16,0 1 15,-25 0 1,0-1-16,-25 26 16,-24-1-16,-1 25 15,0 0 1,-24 25-16,24 25 15,1 0 1,-1 0-16,0 24 16,26-24-1,24 25-15</inkml:trace>
  <inkml:trace contextRef="#ctx0" brushRef="#br0" timeOffset="118792">2952 15404 0,'25'25'31,"-25"-50"0,24 25-31</inkml:trace>
  <inkml:trace contextRef="#ctx0" brushRef="#br0" timeOffset="119450">3448 14833 0,'0'25'0,"0"0"15,-25 0 1,25 24-16,-25 1 15,0 24 1,1 1-16,24-1 16,-25 0-1,25 1-15,0-25 16,0-1-1,49 1-15,-24-25 16,25-1 0,24-24-16,-24 0 15,24-49 1,-24 24-16,-25-25 15,24 1 1,-24-1-16,-25 0 16,-25 26-16,25-1 15,-49 0 1,24 25-16,-25 25 15,1 0 1,-1-1-16,0 26 16,1 0-1,24-1-15,25 1 16,0-25-1,0 0-15,25-25 16,0 24 0,24-48-16</inkml:trace>
  <inkml:trace contextRef="#ctx0" brushRef="#br0" timeOffset="120201">4043 15007 0,'0'25'47,"-25"-25"-32,25 24 1,-24 1-16,-1 25 15,0-25-15,0 24 16,25 26 0,-25-26-16,25 26 15,25-26 1,0 1-16,0-25 15,0 24 1,24-49-16,1 25 16,-1-25-1,26-25-15,-26 1 16,1-26-1,0 0-15,-1 1 16,-49-26 0,25 1-16,-50 24 15,25 1 1,-49-1-16,-1 25 15,0 0 1,1 25-16,-26 0 16,26 25-16,-1-25 15,1 25 1,24 25-16,0-26 15,25 1 1</inkml:trace>
  <inkml:trace contextRef="#ctx0" brushRef="#br0" timeOffset="121530">4762 15056 0,'0'25'0,"0"25"16,0-1 0,25 1-16,-25 0 15,0-1 1,25 1-16,-25-25 15,0 0 1,0-1-16,0 1 16,-25-50 15,25 1-31,0-1 15,0-25 1,0-24-16,25 24 16,0 0-1,-25 1-15,25-1 16,0 25-1,-1 1-15,1 24 16,0 0 0,0 24-16,0 1 15,-25 25 1,24-1-16,-24 1 15,0 0 1,0-26-16,0 26 16,-24-50-1,24 25-15,0-75 47,24 1-47,1-1 16,25 0-1,-25-24-15,-1 24 16,26 26-1,-25-1-15,0 0 16,-1 50 0,-24 0-1,0 24 1,0 1-16,-24-1 15,24 26 1,0-1-16,0 1 16,24-50-1,-24 24-15,25-24 16,0 0-1,0-50-15,24 25 16</inkml:trace>
  <inkml:trace contextRef="#ctx0" brushRef="#br0" timeOffset="121897">5581 15081 0,'-25'0'15,"0"0"1,1 50-16,-1-25 15,0 49 1,25-24-16,0-1 16,0 1-1,25 0-15,24-26 16,-24-24-1,25 0-15,-1 0 16,1-24 0,-25-26-16,24 0 15,-24-24 1,-25-1-16,-25 26 15,1-1 1,-26 25-16,0 1 16,1-1-1,-1 25-15,25-25 16,25 25-16</inkml:trace>
  <inkml:trace contextRef="#ctx0" brushRef="#br0" timeOffset="122142">6028 14883 0,'0'25'15,"0"24"1,-25 1-16,25-1 15,-25 26 1,0-1-16,25 1 16,-25-26-1,50 1-15,-25-25 16,0 0-1,0-25-15</inkml:trace>
  <inkml:trace contextRef="#ctx0" brushRef="#br0" timeOffset="122532">6028 15106 0,'24'25'15,"1"-25"1,25 0-16,-1 25 15,26-25 1,-1 0-16,1 0 16,-26-25-1,-24 0-15,0 25 16,0-25-1,-25 0-15,-25 1 16,0-1 0,0 25-16,-24 0 15,-26 25 1,26-1-16,-26 26 15,26 0 1,24-1-16,0 26 16,25-51-1,25 26-15,0-25 16,49 0-16,0 0 15</inkml:trace>
  <inkml:trace contextRef="#ctx0" brushRef="#br0" timeOffset="123206">7417 15577 0,'-25'0'15,"0"0"-15,0 25 16,-24-25-1,-26 0-15,1 0 16,-1 0 0,1 0-16,0 25 15,-26-25-15,1 0 16,0 0-1,0 0-15,-25-25 16,0 25 0,0 0-16,-25 0 15,25 0 1,-25-25-16,0 25 15,25 0 1,-25 0-16,0 0 16,1 0-1,-1 0-15,0 0 16,-25 0-1,25 0-15,1 0 16,-26 0 0,25 0-16,0 0 15,0 25 1,1-25-16,-1 0 15,0 0 1,25 0-16,0 0 16,0 25-1,0-25-15,25 0 16,-1 0-16,1 25 15,50-25 1,-26 0-16,50 25 16,1-25-1,-1 0-15</inkml:trace>
  <inkml:trace contextRef="#ctx0" brushRef="#br0" timeOffset="123667">3349 16024 0,'0'49'16,"0"26"-16,0-1 16,0-24-1,0 24-15,-25-24 16,25 0-1,0-26-15,0 26 16,0 0 0,25-26-16,-1-24 15,1 25 1,25-25-16,-1 0 15,1 0 1,24 0-16,1 0 16,-1 0-1,-24 0-15,24 25 16,1-25-1,-26 25-15,-24-25 16,25 25 0,-25-25-16,-1 0 15</inkml:trace>
  <inkml:trace contextRef="#ctx0" brushRef="#br0" timeOffset="125066.038">7863 15230 0,'25'50'15,"24"-26"-15,1 26 16,0 25 0,24-26-16,1 1 15,-1 24 1,25-24-16,-24 24 15,-1-49 1,0 25-16,-24-26 16,-25 1-1</inkml:trace>
  <inkml:trace contextRef="#ctx0" brushRef="#br0" timeOffset="125393.0707">8558 15156 0,'0'24'15,"-25"26"1,0 0-16,0 24 16,-24 1-1,-1-1-15,-24 25 16,24-24-1,-24 24-15,24-50 16,25 26 0,0-50-16,25 24 15,0-49 1</inkml:trace>
  <inkml:trace contextRef="#ctx0" brushRef="#br0" timeOffset="126078.1392">8930 15478 0,'0'-25'0,"0"1"16,0-1-1,24-25-15,1 25 16,0 0-1,25-24-15,-1 24 16,1 0 0,0 25-16,-1 25 15,-24-25-15,0 25 16,0 24-1,-1 1-15,-24 0 16,0-1 0,-24 1-16,-26 24 15,25-24 1,-49-25-16,24 24 15,1 1 1,-1-25-16,0-25 16,50 25-1,25-25 16,0 0-31,25 0 16,24 0 0,-24 0-16,24 0 15,-24 0 1,24 0-16,-24 0 15,-26 24 1,26-24-16,-25 0 16,0 0-1</inkml:trace>
  <inkml:trace contextRef="#ctx0" brushRef="#br0" timeOffset="126305.1619">9624 15751 0,'0'25'15,"25"-25"1,0 25-1,0-50 1,-1 25 0</inkml:trace>
  <inkml:trace contextRef="#ctx0" brushRef="#br0" timeOffset="126867.2181">9872 15255 0,'0'-25'16,"0"0"-16,25 0 15,0 25 1,24-24-16,1 24 16,0-25-1,-1 50-15,1-25 16,-25 24-1,0 1-15,-1 0 16,-24 25 0,0-1-16,-24 1 15,-1-25 1,0 24-16,-25 26 15,1-26-15,-1 1 16,25-25 0,-24 24-16,24-24 31,25 0-31,25-25 15,-1 0 1,26 0-16,0 25 16,24-25-1,-24 0-15,-1 0 16,1 0-1,0 0-15,-26 25 16,26-50 0,-25 25-16,0 0 15</inkml:trace>
  <inkml:trace contextRef="#ctx0" brushRef="#br0" timeOffset="127345.2659">10641 15156 0,'0'49'47,"0"-24"-31,-25 25-16,25-1 15,-24 26 1,24-26-16,0 1 16,-25 0-1,25-26-15,25 26 16,-25-25-1,24 0-15,1-1 16,0 1-16,25-25 16,-1 0-1,1 0-15,24 0 16,-24 0-1,-1 0-15,1 0 16,-25-25 0,0 25-16,-1 0 15,-24 0 1</inkml:trace>
  <inkml:trace contextRef="#ctx0" brushRef="#br0" timeOffset="127645.2959">11584 15304 0,'25'-24'15,"24"24"1,50 0-16,-24 0 15,-26 24 1,26-48-16,-26 24 16,-24 0-1</inkml:trace>
  <inkml:trace contextRef="#ctx0" brushRef="#br0" timeOffset="127958.3272">11633 15677 0,'25'0'0,"0"0"16,25 0-1,49 0-15,-25 24 16,25-24-1,-24 25-15,-1-25 16,-24 0 0,0 0-16,-1 0 15</inkml:trace>
  <inkml:trace contextRef="#ctx0" brushRef="#br0" timeOffset="128999.4313">9674 15801 0,'0'-25'16,"25"25"31,-1-25-16,1 25-15,-50 0 62,25 25-78,-24 0 15,24-1 1,24-24 31,1 0-32,0-24 1,0-1-16,-25 0 15,0 0 1,-25 25 0,25-25-1,-25 25-15,0 25 16,1 0-1,-1-25-15,0 25 16,25 0 0,0-1-1,25-24 1,0-24-1,-1 24 1,1 0-16,0-25 16,-25 0-1,0 0-15,0 0 16,-25 25 15,0 0-31,1 0 16,-1 25-1,25 0-15,-25 0 16,25-25-1</inkml:trace>
  <inkml:trace contextRef="#ctx0" brushRef="#br0" timeOffset="139079.4392">13271 15007 0,'24'49'15,"-24"1"1,0 24-16,25-24 16,-25 24-1,0-24-15,0 25 16,0-1-1,25 0-15,-25 1 16,0-1 0,0 1-16,0-26 15,0 1 1,0-1-16,0-24 15,25-25 1</inkml:trace>
  <inkml:trace contextRef="#ctx0" brushRef="#br0" timeOffset="139298.4611">13643 15751 0,'0'25'16,"24"-25"-16,-48-25 46</inkml:trace>
  <inkml:trace contextRef="#ctx0" brushRef="#br0" timeOffset="139947.526">13717 15230 0,'25'-25'16,"24"-24"-16,1 24 15,0 0 1,-26 0-16,26 25 15,24-25 1,-24 25-16,-25 25 16,0-25-1,-1 50-15,1-25 16,-50-1-1,25 26-15,-49 0 16,-1-1 0,1-24-16,24 0 15,-25 0 1,75-25 15,0 0-15,24 0-16,1 0 15,0 25 1,-1-25-16,1 24 15,-1 1 1,-24 25-16,-25-1 16,0 1-1,0 0-15,-25-1 16,-24 1-1,-1-1-15,1 1 16,-1-25 0,0 0-16,1-25 15,24 0 1,0-25-16,25 0 15,0 0 1,0 0-16</inkml:trace>
  <inkml:trace contextRef="#ctx0" brushRef="#br0" timeOffset="140555.5868">14387 15280 0,'0'-50'15,"25"25"1,-1 0-16,1 1 15,0-1 1,25 0-16,-1 25 16,1-25-1,-1 50-15,-24-25 16,25 25-1,-25 24-15,-1 1 16,-24 0 0,0-1-16,0 26 15,-49-1-15,-1 1 16,1-1-1,-1-24-15,25 24 16,0-49 0,1 0-16,-1-25 15,25 24 1,25-24-1,-1 0 1,1-24-16,25 24 16,-1 0-1,26-25-15,-26 25 16,1 0-1,0 0-15,-1 0 16,-24 0 0,25 0-16,-26 25 15,1-25 1,-25-25-1,25 25 1</inkml:trace>
  <inkml:trace contextRef="#ctx0" brushRef="#br0" timeOffset="141805.7118">15528 15329 0,'0'25'31,"25"25"-31,-25 24 16,24-24-1,-24 24-15,0 1 16,25-1-1,-25 0-15,-25-24 16,25 0 0,0-1-16,25-49 15,-25 25 1,0-50-1,0 0 1,0-24-16,0-1 16,0-24-1,0-1-15,25 1 16,-25 24-1,0-24-15,0 49 16,0-24 0,25 24-16,0 0 15,-25 0 1,24 25-16,1 0 15,0 0-15,0 50 16,0-25 0,-1 49-16,1-24 15,0 24 1,-25-24-16,0 24 15,0-24 1,0-26-16,0 1 16,25-25-1,-25-25 16,0-49-31,25 24 16,-1-24 0,-24 0-16,25 24 15,0 0 1,-25 1-16,25 24 15,0 0 1,-1 25-16,1 0 16,0 0-1,0 25-15,0 25 16,-1-1-16,1 1 15,-25 24 1,25 25-16,-25-24 16,0-1-1,0 1-15,-25-1 16,50-49-1,-25 24-15</inkml:trace>
  <inkml:trace contextRef="#ctx0" brushRef="#br0" timeOffset="142250.7563">16594 15577 0,'-24'25'15,"-1"25"-15,25 24 16,-25-24-1,0-1-15,25 1 16,25 0 0,0-26-16,0 1 15,-1-25 1,26 0-16,-25 0 15,24-25 1,-24 1-16,0-26 16,0 0-1,-25-24-15,0 24 16,-25 26-1,0-26-15,0 25 16,-24 0 0,-1 25-16,1-24 15,24-1 1,0 25-16</inkml:trace>
  <inkml:trace contextRef="#ctx0" brushRef="#br0" timeOffset="142505.7818">16942 15354 0,'0'50'0,"0"-1"16,0 26-1,0-1-15,0 1 16,-25-1 0,25 0-16,-25 1 15,25-26 1,0-24-16,0 0 15,0-25 1</inkml:trace>
  <inkml:trace contextRef="#ctx0" brushRef="#br0" timeOffset="143057.837">17041 15677 0,'25'0'15,"-1"0"1,26 24 0,0-24-16,-1-24 15,1 24 1,-1-25-16,1 25 15,-25-25 1,0 0-16,-1 0 16,-24 1-1,0-1 1,-24 0-1,-1 25-15,-25 0 16,1 25-16,24 0 16,-25-1-1,1 26-15,24-25 16,0 24-1,0 1-15,25 0 16,25-26 0,-25 1-16,50 25 15,-26-25 1,26-1-16,0-24 15,-1 0 1,1 25-16,-1-50 16,1 25-1,0-24-15,-1 24 16,-24-25-1,0 0-15,-25 0 16</inkml:trace>
  <inkml:trace contextRef="#ctx0" brushRef="#br0" timeOffset="146540.1852">18033 15627 0,'0'-25'16,"50"25"-1,-1-25-15,26 25 16,-26-24-16,-24 24 16,25-25-1,-26 25-15,-24 0 16</inkml:trace>
  <inkml:trace contextRef="#ctx0" brushRef="#br0" timeOffset="146744.2056">18132 15801 0,'25'0'15,"25"0"1,24 0-1,-24-25-15,-1 25 16,1-25 0,-1 0-16</inkml:trace>
  <inkml:trace contextRef="#ctx0" brushRef="#br0" timeOffset="147061.2373">19149 15205 0,'0'25'16,"0"0"-1,25 49-15,-25-24 16,0 24 0,-25 1-16,25-1 15,0 1 1,0-1-16,-25 0 15,25-24 1,0-25-16,0 0 16,25-1-1</inkml:trace>
  <inkml:trace contextRef="#ctx0" brushRef="#br0" timeOffset="147296.2608">19472 15801 0,'24'0'31,"-24"-25"16,25-25-32</inkml:trace>
  <inkml:trace contextRef="#ctx0" brushRef="#br0" timeOffset="147909.3221">19596 15354 0,'0'-25'0,"25"-24"15,-1 24 1,1 25-16,0-25 15,25 0 1,-1 0-16,1 25 16,-1 0-1,1 25-15,0 0 16,-26 0-1,1 0-15,-25-1 16,-25 1 0,1 25-16,-26-25 15,0 24 1,-24-24-16,24 0 15,1 0 1,-1-25-16,100 0 47,-1 0-32,1 25 1,0-25-16,24 24 16,-24 26-1,-1-25-15,-24 0 16,0-1-1,0 1-15,-50 25 16,0-1 0,0 1-16,-24-25 15,-1 0 1,0-1-16,-24-24 15,49 0 1,-24 0-16,24-24 16,0-1-16,25 0 15,0 0 1</inkml:trace>
  <inkml:trace contextRef="#ctx0" brushRef="#br0" timeOffset="148648.396">20290 15503 0,'0'25'15,"25"24"1,-25 1-16,0 0 16,0-1-1,0 1-15,0-1 16,0-24-1,0 0-15,0-50 32,0-24-17,0-1 1,25 0-1,-25-24-15,25 24 16,-25 1 0,24-1-16,1 25 15,0 1 1,0-1-16,0 50 15,-1-25 1,26 24-16,-50 26 16,25 0-1,0-1-15,-50 1 16,25-25-1,0 24-15,0-24 16,0-75 31,25 26-32,-1-26-15,-24 0 16,25 1 0,0 24-16,0 0 15,0 25 1,0-25-16,-1 25 15,-24 25 1,25 0-16,-25 0 16,0 24-1,0 1-15,0 24 16,0-24-1,-25 0-15,25-1 16</inkml:trace>
  <inkml:trace contextRef="#ctx0" brushRef="#br0" timeOffset="149053.4365">21010 15478 0,'-25'50'15,"25"-1"-15,0 1 16,0 0-1,25-26-15,-1 26 16,1-50 0,25 25-16,-1-25 15,-24 0 1,0-25-16,25 0 15,-50-24 1,0-1-16,0 0 16,-25 1-1,-25-1-15,1 25 16,-1 25-1,0-24-15,1 24 16,24-25-16,25 25 16</inkml:trace>
  <inkml:trace contextRef="#ctx0" brushRef="#br0" timeOffset="149257.4569">21431 15304 0,'0'25'16,"0"25"-16,0 24 16,-25-24-1,1 0-15,-1 24 16,25-24-1,-25-1-15</inkml:trace>
  <inkml:trace contextRef="#ctx0" brushRef="#br0" timeOffset="149737.5049">21456 15528 0,'25'25'16,"0"24"-1,-1-49-15,26 25 16,0-25-1,24 0-15,-24-25 16,-1 25 0,-24-25-16,25-24 15,-25 24 1,-25-25-16,0 26 15,0-1 1,-25 0-16,0 25 16,0 0-16,-24 25 15,-1 0 1,0-1-16,25 26 15,1 24 1,-1-24-16,25 0 16,0-26-1,25 26-15,-1-25 16,26-25-1,-25 25-15,49-50 16</inkml:trace>
  <inkml:trace contextRef="#ctx0" brushRef="#br0" timeOffset="150697.6009">22696 15156 0,'-25'-50'0,"-24"0"16,-26 1 0,1-1-16,0 1 15,-26-1 1,1 0-16,-25 1 15,0-1 1,0 1-16,-25-1 16,0 25-1,1-24-15,-26 49 16,0-25-1,1 25-15,-1 0 16,0 0 0,-24 0-16,0 49 15,-1-24 1,26 25-16,-1-1 15,0 26-15,1-1 16,24 1 0,50-1-16,-1 25 15,1 0 1,50-24-16,-1 24 15,25 0 1,25 25-16,25-24 16,0-26-1,0 25-15,49 0 16,0-24-1,26-1-15,24 1 16,0-26 0,24 1-16,26-1 15,0 1 1,24-25-16,1 25 15,24-26-15,0 1 16,0-25 0,1 25-16,24-25 15,-25-25 1,0 25-16,-24-49 15,-1-1 1,0 0-16,-49-24 16,0-1-1,-25-24-15,-25 0 16,-49-25-1,0 0-15,-50-25 16,-25 0 0,-25 0-16,-49 1 15,-25 24 1,-25-25-16,-25 25 15,-24 0 1,-25 25-16,-50-1 16,0 26-1</inkml:trace>
</inkml:ink>
</file>

<file path=ppt/ink/ink15.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4:57:54.098"/>
    </inkml:context>
    <inkml:brush xml:id="br0">
      <inkml:brushProperty name="width" value="0.05292" units="cm"/>
      <inkml:brushProperty name="height" value="0.05292" units="cm"/>
      <inkml:brushProperty name="color" value="#FF0000"/>
    </inkml:brush>
  </inkml:definitions>
  <inkml:trace contextRef="#ctx0" brushRef="#br0">744 5383 0,'25'0'0,"25"0"16,-1 0-16,1 24 15,24-24 1,1 0-16,-1 0 15,0 0 1,1 0-16,-1 0 16,25 25-1,1-25-15,-1 0 16,0 0-1,0 25-15,1 0 16,24-25 0,0 0-16,-25 25 15,25-25 1,25 24-16,-25-24 15,0 25 1,25-25-16,-1 25 16,1-25-1,0 0-15,0 0 16,0 0-1,24 25-15,-24-25 16,0 0-16,25 0 16,-1 0-1,1 0-15,-25 25 16,24-50-1,1 50-15,0-25 16,24 0 0,-24-25-16,-1 25 15,1 0 1,24 0-16,-24 0 15,24 0 1,-24 0-16,0 0 16,-1 0-1,26-25-15,-26 25 16,1 0-1,0 0-15,-1 0 16,1 0 0,0 0-16,-26 0 15,26-25-15,0 50 16,-1-25-1,-24-25-15,25 25 16,-25 0 0,24 0-16,-24 0 15,0 0 1,0 0-16,0 25 15,-1-25 1,1 0-16,0 0 16,0 0-1,-25 0-15,25 0 16,-25 0-1,0 0-15,0-25 16,0 25 0,25-25-16,-25 25 15,0 0 1,25 0-16,-1 0 15,1 0 1,-25 0-16,0 0 16,0 0-16,0 0 15,0 0 1,0 0-16,0 0 15,-24 0 1,-1 0 0,0 0-16,0 0 15,-24 0-15,-1 0 16,-24 0-1,-1 0-15,-24 0 16</inkml:trace>
  <inkml:trace contextRef="#ctx0" brushRef="#br0" timeOffset="3895.3895">769 3845 0,'-50'0'0,"26"0"15,24-25-15,0 50 31,24 0 1,-24-1-32,25-24 15,0 25 1,25 0-16,-26-25 15,26 0 1,24 0-16,-24 0 16,24 0-1,1 0-15,-1-25 16,1 25-1,-1 0-15,0 0 16,1 0 0,24 0-16,-24 0 15,24 0 1,0 0-16,0 0 15,0 0-15,1 0 16,-1 0 0,25 0-16,-25 0 15,25 0 1,0-25-16,0 25 15,0 0 1,0 0-16,25 0 16,-25-24-1,0 24-15,25 0 16,0 0-1,0 0-15,-25 0 16,24-25 0,1 25-16,25 0 15,-25 0 1,0 0-16,-1 25 15,1-25 1,25 0-16,-25 0 16,24 0-1,-24 0-15,0 0 16,0 0-16,0 0 15,24 0 1,-24 0-16,0 0 16,25 0-1,-26 0-15,1 0 16,0 0-1,25 0-15,-26-25 16,26 25 0,-25-25-16,25 25 15,-26 0 1,1 0-16,25-25 15,-25 25 1,-1 0-16,26 0 16,-25 0-1,0 0-15,24 0 16,-24 25-1,0-25-15,0 0 16,0 25 0,0 0-16,-1-25 15,1 24 1,0-24-16,-25 25 15,0 0-15,0-25 16,-49 25 0,-1-25-16,-24 0 15,-50 25 16,0-25-15</inkml:trace>
  <inkml:trace contextRef="#ctx0" brushRef="#br0" timeOffset="11140.1139">1811 4291 0,'-50'-25'0,"1"1"15,-1-1 1,25 0-16,-49 25 16,-1 0-1,-24 0-15,0 0 16,0 0-16,-1 0 15,26 25 1,-25 0-16,0-1 16,-1 1-1,1 0-15,0 25 16,0-1-1,24 1-15,26-1 16,-1 1 0,25 0-16,0-1 15,1 1 1,24-1-16,0-24 15,0 25 1,24 0-16,26-1 16,-25-24-1,24 0-15,26 0 16,-26-1-1,26 1-15,-1 0 16,26 0 0,-26 0-16,25-25 15,25 24 1,-25-24-16,1 25 15,24-25 1,0 0-16,-25 0 16,25 25-16,0-25 15,0 0 1,25 0-16,-50 25 15,50-25 1,-25 0-16,0 0 16,0 0-1,25 0-15,-25 0 16,25 0-1,-25 0-15,24 0 16,-24 0 0,25 0-16,-25 0 15,25 0 1,-25 0-16,25 0 15,-25 0 1,25 0-16,-25 0 16,0 0-1,25 0-15,-25 0 16,0 0-16,25 0 15,-25 0 1,0 0-16,24 0 16,-24-25-1,25 25-15,-25 0 16,0 0-1,25 0-15,-25 0 16,0 0 0,25 0-16,-25 0 15,0 0 1,25 0-16,-25-25 15,0 25 1,0 0-16,0 0 16,0 0-1,0 0-15,25 0 16,-25 0-1,0 0-15,0 0 16,0 0 0,0 0-16,0-25 15,0 25-15,25 0 16,-25 0-1,0 0-15,25 0 16,-25 0 0,0 0-16,25 0 15,-25 0 1,25 0-16,-25-24 15,24 24 1,-24 0-16,25 0 16,0 0-1,-25-25-15,25 25 16,0 0-1,0-25-15,-1 25 16,1-25 0,25 25-16,-25-25 15,-1 25 1,1-24-16,25 24 15,-25 0 1,24-25-16,-24 25 16,25 0-1,0 0-15,-26 0 16,26 0-16,0-25 15,-26 25 1,26 0-16,-25 0 16,25 0-1,-1 0-15,-24 0 16,0 0-1,24 0-15,-24 0 16,0 0 0,-25 0-16,25 0 15,0 0 1,0 0-16,-1 0 15,-24 0 1,25-25-16,-25 25 16,0 0-1,25 0-15,-25 0 16,0 0-1,0 0-15,-25 0 16,1 0-16,-1 0 16,0 0-1,-24 0-15,-1 0 16,-24-25-1,-1 25-15,1-24 16,-25-1 0,-25 0-1,0 0 1,0 0-16,-25 0 15,0 1 1,-25-1-16,1 0 16,-1-25-1,-24 26-15,24-1 16,-24 0-1,-26-25-15,1 26 16,0-1 0,0 0-16,0 0 15,-1 0 1,-24 1-16,0-1 15,25 0 1,-25 0-16,0 0 16,0 25-16,0-24 15,0-1 1,25 25-16,-25-25 15,0 25 1,0-25-16,0 25 16,0-25-1,0 25-15,0 0 16,0-24-1,0 24-15,0-25 16,0 25 0,-1 0-16,-23-25 15,24 25 1,0 0-16,-25 0 15,25 0 1,-25-25-16,0 25 16,0 0-1,0 0-15,1 0 16,-1 0-16,-25 0 15,25 0 1,1 25-16,-26-25 16,25 0-1,-25 0-15,26 0 16,-26 0-1,0 0-15,1 0 16,-1 25 0,0-25-16,1 0 15,-1 0 1,1 0-16,-1 0 15,0 0 1,-24 0-16,24 0 16,1 0-1,-1 0-15,0 0 16,1 25-1,-1-50-15,-24 25 16,24 25 0,0-25-16,1 0 15,-1 0 1,0 0-16,1 0 15,-1 0-15,1 0 16,-1 0 0,0 24-16,1-24 15,-1 0 1,25 25-16,-24-25 15,24 0 1,-25 25-16,25-25 16,-24 0-1,24 25-15,0-25 16,0 0-1,0 0-15,0 0 16,25 0 0,-24 0-16,-1 25 15,25-25 1,0 0-16,-25 0 15,25 0 1,0 24-16,-25-24 16,25 0-1,0 0-15,0 0 16,0 25-16,0-25 15,25 0 1,-25 25-16,0-25 16,0 25-1,24-25-15,-24 25 16,25-25-1,-25 24-15,25 26 16,-25-25 0,25 24-16,-1 1 15,-24 0 1,25-1-16,0 26 15</inkml:trace>
  <inkml:trace contextRef="#ctx0" brushRef="#br0" timeOffset="13798.3797">1513 2406 0,'-25'-25'15,"0"0"-15,25 50 16,25-25 0,0 25-1,0-25 1,24 25-16,1 0 15,25-1 1,24 1-16,0 0 16,0-25-1,25 25-15,0 0 16,0-25-1,0 24-15,25 1 16,-25 0 0,0-25-16,25 25 15,0-25 1,0 0-16,-1-25 15,1 25 1,0 0-16,0-25 16,0 25-1,0-49-15,-25 24 16,24 0-1,-24-25-15,-24 26 16,-1-26-16,-25 0 16,1 1-1,-1-1-15,-24 1 16,-1-26-1,-24 26-15,-25-1 16,0-24 0,-25 24-16,1-24 15,-26 24 1,-24 0-16,-1-24 15,-24 24 1,-25 1-16,0-1 16,0 0-1,-25 26-15,-25-1 16,1-25-1,-1 50-15,0-25 16,1 1 0,-26 24-16,26 0 15,-26 0-15,26 24 16,-1-24-1,25 25-15,0 0 16,1 25 0,24-26-16,-25 26 15,50 0 1,-1-1-16,26 1 15,-25 0 1,49 24-16,-24-24 16,24 24-1,25 0-15,0-24 16,25 0-1,25-1-15,0 1 16,0 24 0,24-24-16,1 24 15,24-24 1,1-1-16,-1 1 15,26 0 1</inkml:trace>
  <inkml:trace contextRef="#ctx0" brushRef="#br0" timeOffset="14707.4706">3969 2704 0,'25'25'16,"-25"24"-1,0 1-15,0 24 16,0 1 0,0-1-16,-25 0 15,25 1 1,-25-26-16,0-49 31,25-24 0,25-26-31,0-24 16,0-1-1,-1 1-15,26-1 16,-25 51-16,0-1 16,-1 25-1,-24 25 1,25-1-1,0 1-15,0 25 16,-25-1 0,0 1-16,0 0 15,0-26 1,0-48 15,0-1-31,0-50 16,49 1-1,-24-25-15,0 49 16,25 1-1,-50 24-15,24 25 16,1 25 0,-25-1-1,25 26 1,-25 0-16,0 24 15,0 25 1,0-24-16,0-26 16,0 1-1,0-25-15,0-1 16</inkml:trace>
  <inkml:trace contextRef="#ctx0" brushRef="#br0" timeOffset="15119.5118">4614 2977 0,'24'24'16,"1"-24"-1,0 0 1,25 0-16,24 0 15,-49-24 1,25 24-16,-26-25 16,-24 0-1,0-25-15,0 26 16,-24-26-1,-1 25-15,0 0 16,0 25-16,-25 0 16,26 25-1,-1 25-15,-25-1 16,25 1-1,25 24-15,0 26 16,0-51 0,25 1-16,25-25 15,-1-25 1,1 0-16,0 0 15</inkml:trace>
  <inkml:trace contextRef="#ctx0" brushRef="#br0" timeOffset="15566.5565">5184 2853 0,'-25'-25'16,"1"25"0,-1 0-16,0 0 15,0 49 1,-24 1-16,24 0 15,0 24 1,0-24-16,50-26 16,-25 1-16,25 0 15,0-25 1,-1-25-16,-24 0 15,25 1 1,25-26-16,-25-24 16,-1 24-1,-24 0-15,25 1 16,-25 24-1,0 50 17,25 24-17,-25 26 1,0-1-16,-25 1 15,25-1 1,0-24-16,25-26 16,0-24-1,0 0 1</inkml:trace>
  <inkml:trace contextRef="#ctx0" brushRef="#br0" timeOffset="16057.6056">5482 2828 0,'0'49'15,"0"1"1,0 24-16,25 1 15,-25-1 1,0 1-16,0-51 16,0 1-1,0-50 1,0 1-1,0-26 1,24 0 0,-24 1-16,25-26 15,0 1 1,0 24-16,24 1 15,-24 24-15,0 25 16,0-25 0,0 50-16,-1 0 15,1 0 1,-25-1-16,25 26 15,-25 24 1,0 1-16,-25-1 16,25-24-1,0-1-15,0 1 16,25-50-1,0 0-15</inkml:trace>
  <inkml:trace contextRef="#ctx0" brushRef="#br0" timeOffset="16466.6465">6127 2778 0,'-50'0'16,"1"0"-16,24 50 16,0-25-1,25 24-15,0-24 16,25 25-1,24-26-15,-24 1 16,25 0 0,-25 0-16,-1 0 15,-24-1 1,25 1-16,-25 0 15,0 0 1,0 0-16,-25-25 16,1 0-1,-26 24-15,0-24 16,1-24-1,24 24-15,0-25 16,0 0 0</inkml:trace>
  <inkml:trace contextRef="#ctx0" brushRef="#br0" timeOffset="16956.6955">6846 3051 0,'25'0'15,"0"25"1,0-25 0,-1 0-16,26 0 15,0 0-15,-1-25 16,-24 0-1,-25-24-15,25 24 16,-25-25 0,-25 1-16,25-1 15,-25 25 1,-24 25-16,-1 0 15,25 25 1,-24 25-16,-1-1 16,25 1-1,0 24-15,0 1 16,25-26-1,25 1-15,25-25 16,0-1 0,24-24-16,25-24 15</inkml:trace>
  <inkml:trace contextRef="#ctx0" brushRef="#br0" timeOffset="17471.747">7590 2902 0,'-25'-49'0,"1"24"16,-1 25 0,-25 25-1,25-1-15,-49 26 16,24 0-1,26-1-15,-1 1 16,0 24 0,50-49-16,-25 0 15,25 0 1,-1-1-16,26-24 15,-25-24 1,24-1-16,-24-25 16,25 1-1,-25-1-15,-1-24 16,1 24-1,0 0-15,0 26 16,-25 48 31,0 26-47,-25 0 15,25 24 1,0 0-16,-25 1 16,25-1-16,0 1 15,0-26 1,25-24-16,-25 0 15,25-25 1</inkml:trace>
  <inkml:trace contextRef="#ctx0" brushRef="#br0" timeOffset="17929.7928">7913 2977 0,'0'24'15,"0"1"1,0 25-16,0-1 16,0 1-1,0-25-15,24 0 16,1-25-1,0 0 1,0-25-16,0 0 16,24-25-1,-24 1-15,0-1 16,0 1-1,0-26-15,-1 50 16,-24 1 0,0 48 15,0 1-31,0 25 15,-24-1 1,-1 26-16,0-1 16,25 1-1,0-26-15,25-24 16,24 0-1,1 0-15</inkml:trace>
  <inkml:trace contextRef="#ctx0" brushRef="#br0" timeOffset="18442.8441">8756 2927 0,'-25'-25'16,"0"0"-16,-24 25 15,24 25 1,-49 0-16,24 25 16,-24-26-1,49 1-15,0 25 16,25-25-1,-25-1-15,50 1 16,-25 0 0,25 0-16,24-25 15,-24 0 1,25-25-16,24 0 15,-49-24 1,25-1-16,-26 0 16,-24 1-16,25 24 15,-25 0 1,0 0-16,0 50 15,-25 0 1,1 25 0,24-1-1,-25 1-15,0-1 16,25 1-1,25-25-15,0 0 16,-1-25 0,26 0-16,0-50 15</inkml:trace>
  <inkml:trace contextRef="#ctx0" brushRef="#br0" timeOffset="18695.8694">9128 2629 0,'0'-25'0,"0"50"32,0 25-17,0 0-15,-25-1 16,25 26-1,-24-1-15,24-24 16,0 24 0,-25-24-16,50 24 15,-25-24 1,0 24-16</inkml:trace>
  <inkml:trace contextRef="#ctx0" brushRef="#br0" timeOffset="22906.2904">5209 9451 0,'-25'0'0,"0"24"16,1 26-16,-1 24 15,0 1 1,0-1-16,25 25 15,25 25 1,0-49-16,24-1 16,1 1-1,24-50-15,26-25 16,-1-25-1,0-25-15,-25 25 16,26-49 0,-51-50-16,1 49 15,-25-24 1,-25 25-16,-25-50 15,-25 49 1,-24 51-16,-25-26 16,-1 50-1,26 50-15,-25-26 16,49 1-16,25 25 15,25-1 1,0-24-16,50 50 16,0-1-1,24 0-15,0 1 16,1 49-1,-26-50-15,1 26 16,0-26 0,-26 0-16,1-24 15,25-25 1,-50 24-16</inkml:trace>
  <inkml:trace contextRef="#ctx0" brushRef="#br0" timeOffset="23186.3184">6201 9773 0,'50'0'16,"24"0"-16,1-25 15,-1 25 1,25 0-16,-24 0 15,-26 0 1,1 0-16,-25 25 16</inkml:trace>
  <inkml:trace contextRef="#ctx0" brushRef="#br0" timeOffset="23355.3353">6325 10046 0,'0'0'0,"25"0"15,25 0-15,-1 0 16,50 0 0,1-50-16,-1 25 15</inkml:trace>
  <inkml:trace contextRef="#ctx0" brushRef="#br0" timeOffset="24105.4103">7392 9599 0,'0'25'16,"0"25"-16,0 24 15,0 25 1,0-24-16,0-1 16,25 1-1,-25-1-15,0-24 16,0-50-1,0 0-15,0-75 32,0 1-32,0-1 15,24 1-15,-24 0 16,25-50-1,0 49-15,0 50 16,0 25 0,24 0-16,-24 0 15,25 25 1,-26 50-16,1-26 15,0 26 1,0-1-16,-25 0 16,0 1-1,0-50-15,0-50 31,0-25-15,0-24 0,25-25-16,-1 24 15,1-49 1,25 50-16,-1 24 15,-24 1-15,25 49 16,0 0 0,-26 49-16,1 1 15,0 24 1,0 1-16,-25 49 15,0-25 1,0 25-16,0 25 16,0-75-1,25 1-15,-25-51 16,24 26-1,26-25-15,0-25 16</inkml:trace>
  <inkml:trace contextRef="#ctx0" brushRef="#br0" timeOffset="24484.4482">9227 9451 0,'0'-50'16,"-49"25"-1,24 25-15,-25 0 16,1 25-1,-26 25-15,1-1 16,-1 50 0,26-24-16,-1-1 15,25 25 1,1 25-16,48-49 15,1-1 1,25 1-16,-1-75 16,26 0-1,-1 0-15,26 0 16,-26-75-1,25 26-15</inkml:trace>
  <inkml:trace contextRef="#ctx0" brushRef="#br0" timeOffset="25124.5122">9947 9451 0,'-25'0'16,"25"74"-1,-25 0 1,0 26-16,0 24 16,1-50-1,-1 25-15,0-49 16,0-25-1,0-25 1,50-25 0,-25-50-1,25 1 1,0 0-16,-25-1 15,25 1 1,-1-1-16,1-24 16,0 50-16,-25 49 15,25-50 1,0 50-16,-1 50 15,26-50 1,-25 49-16,49 1 16,-24 24-1,49-24-15,-24 24 16,24-49-1,-25 25-15,1 24 16,-26-74 0,1 25-16,-25-25 15,-25 49 1,-25-49-16,-25 0 15,-49 25 1,0-25-16,-25 50 16,-25-50-1,25 25-15,25 24 16,-1-49-1,51 25-15,-1-25 16,50 0 0</inkml:trace>
  <inkml:trace contextRef="#ctx0" brushRef="#br0" timeOffset="25481.5479">11187 9500 0,'0'25'16,"0"49"-1,0 1-15,-25-1 16,25 1 0,0 24-16,-25 25 15,25-50 1,0 1-16,0-50 15,0 24 1,25-24-16,-25-50 47,0-24-47</inkml:trace>
  <inkml:trace contextRef="#ctx0" brushRef="#br0" timeOffset="25819.5817">10716 9550 0,'0'-25'0,"24"25"16,26-25-1,24 25-15,1-25 16,49 1-1,0 24-15,25-50 16,0 50-16,-25-25 16,0 25-1,0-49-15,-25 24 16,-25 25-1,-24 0-15,-25 0 16,-1 0 0,-48 0-16,-1 0 15</inkml:trace>
  <inkml:trace contextRef="#ctx0" brushRef="#br0" timeOffset="48516.8512">14957 9897 0,'-49'-50'16,"-1"50"-1,-24 0-15,24 0 16,-24 50 0,-1-25-16,1 49 15,-1 1 1,26 49-16,-26-50 15,50 75 1,1-75-16,48 1 16,1-1-1,0-24-15,50-25 16,-26-1-1,50-24-15,-24-49 16,24-1-16,0-24 16,0-1-1</inkml:trace>
  <inkml:trace contextRef="#ctx0" brushRef="#br0" timeOffset="48738.8734">15280 10120 0,'0'0'15,"49"0"-15,26 0 16,24 0-1,-25 0-15,26 0 16,-26 0 0,0 0-16</inkml:trace>
  <inkml:trace contextRef="#ctx0" brushRef="#br0" timeOffset="48955.8951">15329 10418 0,'50'0'31,"24"0"-31,1 0 16,-1 0-1,25 0-15,1 0 16</inkml:trace>
  <inkml:trace contextRef="#ctx0" brushRef="#br0" timeOffset="49708.9704">16966 9525 0,'-24'-25'15,"-26"25"-15,25 0 16,-24 0 0,-1 25-16,0 49 15,26-49 1,-26 25-16,0 24 15,26 1 1,-1 24-16,0-25 16,25 1-1,0-1-15,50-24 16,-1-25-1,1 24-15,24-49 16,1 0-16,24-49 16,0 24-1,-25-25-15,26 25 16,-26-49-1,-49-1-15,24 1 16,-49 0 0,-24-1-16,-1 1 15,-25-1 1,-24 26-16,-25 49 15,24 0 1,-24 0-16,25 0 16,24 49-1,25-49-15,0 75 16,50-75-1,-25 74-15,50 1 16,-1-51 0,1 51-16,0-1 15,-1 1 1,1-1-16,-1 1 15,1-26-15,0 26 16,-26-1 0,1-74-16,0 25 15,-25 24 1,25-49-16</inkml:trace>
  <inkml:trace contextRef="#ctx0" brushRef="#br0" timeOffset="50098.0093">16148 10492 0,'-25'0'15,"50"25"-15,24 25 16,1-50-1,49 0-15,1 0 16,24 0-16,24 0 16,1 0-1,0 0-15,-25 0 16,25 0-1,-25 25-15,0-25 16,-25 0 0,0 0-16,-49 0 15,0 0 1,-50 0-16</inkml:trace>
  <inkml:trace contextRef="#ctx0" brushRef="#br0" timeOffset="50895.089">16247 10815 0,'0'25'16,"0"24"0,0 1-16,0 24 15,25-24 1,-25 24-16,25-24 15,-25 0 1,0-1-16,0-24 16,0 0-1,0-50 16,24-49-15,-24 24 0,25-25-16,0 1 15,25 24 1,-25-24-16,24 49 15,1 0-15,-25 25 16,24 0 0,-24 25-16,25 25 15,-50-1 1,24 26-16,-24-26 15,-24 26 1,-1-25-16,0-1 16,0-24-1,25-50 16,0-24-31,25-1 16,0-25 0,0 1-16,24 24 15,1 1 1,-1-1-16,1 1 15,0 24 1,-1 25-16,1 0 16,-25 25-1,-1-1-15,1 26 16,-25 24-1,0-24-15,-25 49 16,1 1-16,-1-26 16,0 0-1,0 1-15,25-50 16,0-1-1,0-24-15</inkml:trace>
  <inkml:trace contextRef="#ctx0" brushRef="#br0" timeOffset="51579.1574">17760 10815 0,'-25'49'16,"-24"1"0,24 24-1,-49 26-15,24-26 16,0 1-1,1-1-15,24-49 16,25 0 0,-25-25-16,25-25 31,25-25-31,0 1 15,24-26 1,-24 1-16,25-26 16,-1 51-1,1-26-15,0 51 16,-26-1-1,26 25-15,-25 25 32,0-1-32,-1 26 15,1 0 1,0 24-16,0-24 15,24-1-15,-24 1 16,25-25 0,-25 0-16,24-1 15,-24-24 1,-25 25-1,-25-25 1,0 0-16,-49 0 16,-25 0-1,24 0-15,-24 0 16,-25 0-1,25 25-15,0-25 16,24 0 0,26 0-16,24 0 15,50 0 1</inkml:trace>
  <inkml:trace contextRef="#ctx0" brushRef="#br0" timeOffset="51906.1901">18430 10864 0,'0'25'15,"0"25"1,-25 49 0,25-25-16,-25 26 15,0-1 1,25-25-16,0 1 15,-24-26 1,24-24-16,0 0 16,-25-75 30,25 1-46</inkml:trace>
  <inkml:trace contextRef="#ctx0" brushRef="#br0" timeOffset="52202.2197">18033 10889 0,'25'0'16,"0"-25"-1,49 25 1,25 0-16,0 0 16,25 0-1,25 25-15,-25-25 16,-24 0-1,-1 0-15,-25 0 16,-24 25 0,-25-25-16,-1 0 15,-48 0-15,-1 0 16</inkml:trace>
  <inkml:trace contextRef="#ctx0" brushRef="#br0" timeOffset="57628.7623">7119 11361 0,'0'-25'16,"0"50"0,-25-25 62,25 24-78,25-24 343,-25 25-203,0-50-124,0 50-1,0-50 1764,-25 1-1748,0-1-15,1 25-1,-1 0 1,0 0-16,-25 0 16,26 0-1,-26 25-15,25-25 16,-25 24-1,26-24-15,-1 25 16,0 0 0,25 0-1,0 0 1,25-1-16,24 1 15,1 25 1,25-25-16,-1 24 16,-24 1-1,24-1-15,-24 1 16,-1 0-1,-24-26-15,-25 26 16,-25-25 0,0 0-16,1-1 15,-26-24 1,0 0-16,1 0 15,24 0-15,0-49 16,0-1 0,1 1-16,48-1 15,1-24 1,0 24-16,0-24 15,24 24 1,1 0-16,0 1 16,-1 24-1,-24 0-15,0 0 16</inkml:trace>
  <inkml:trace contextRef="#ctx0" brushRef="#br0" timeOffset="58353.8348">8161 11534 0,'0'-49'15,"25"49"-15,-25-25 16,0-25-1,-25 25-15,-25-24 16,1 24 0,-1 25-16,-25-25 15,26 50 1,-26-25-16,1 25 15,24 0 1,26 24-16,-26 1 16,50-1-1,-25 26-15,50-26 16,-25-24-16,50 0 15,-26 0 1,26-25-16,0-25 16,-1 25-1,1-50-15,-1 26 16,1-26-1,-25 0-15,25 1 16,-26-1 0,1 1-16,-25 24 15,25 0 1,-25 0-16,0 50 15,0 0 1,0 0 0,0 24-1,0 26-15,0-1 16,-25 0-1,25 26-15,0-26 16,0 0 0,0-24-16,0 0 15,0-26 1,0 1-16,0-25 31</inkml:trace>
  <inkml:trace contextRef="#ctx0" brushRef="#br0" timeOffset="58547.8542">8359 11906 0,'0'25'15,"0"0"1,25 0 0,0-25-16,-25-25 15</inkml:trace>
  <inkml:trace contextRef="#ctx0" brushRef="#br0" timeOffset="59144.9139">8855 11237 0,'0'24'15,"-25"-24"-15,25 50 16,0 0 0,-24-1-16,-1 26 15,0 24 1,25-25-16,0 1 15,0-1 1,25-24-16,24-1 16,-24-24-1,25 0-15,-1-25 16,1-25-1,0 0-15,-1-24 16,-24-26 0,0 26-16,-25-1 15,0-24-15,0 24 16,-25 25-1,0 0-15,-24 25 16,24 25 0,-25 0-16,1 25 15,24-1 1,0 26-16,25-1 15,-25 0 1,50-24-16,0-25 16,0 0-1,-1-1-15,26-48 16,0-1-1,-1-25-15,26 1 16</inkml:trace>
  <inkml:trace contextRef="#ctx0" brushRef="#br0" timeOffset="59518.9513">9674 11162 0,'0'25'47,"25"0"-47,-25 49 16,24-24-1,1 49-15,0-49 16,25 24-1,-26 0-15,1-24 16,0 0 0,0-1-16,-25-24 15,-25 25 1,0-50-16,0 24 15,-24-24 1,-1 0-16,-24-24 16,-1 24-1,1-50-15,0 25 16,-1-24-16,26-1 15</inkml:trace>
  <inkml:trace contextRef="#ctx0" brushRef="#br0" timeOffset="59824.9819">9327 11212 0,'24'0'0,"1"-25"15,25 25 1,24 0-16,1 0 16,24-25-1,0 25-15,0 0 16,0-25-1,1 25-15,-26 0 16,25 0 0,-49 0-16,24 0 15,-24 0 1,-25 25-16,-25-25 15</inkml:trace>
  <inkml:trace contextRef="#ctx0" brushRef="#br0" timeOffset="60865.0859">6003 12179 0,'-25'-25'15,"0"25"-15,25-25 32,25 25-17,0 0 1,24 0-16,-24 0 15,50 0 1,-26 0-16,26 0 16,24 0-1,-25 0-15,25-24 16,25 24-1,-24 0-15,24-25 16,0 25 0,0-25-16,25 25 15,-25-25 1,24 25-16,1 0 15,0-25 1,0 25-16,0 0 16,0-24-1,-1 24-15,1 0 16,-25 0-16,25 0 15,0 0 1,0 0-16,0 0 16,-1 0-1,1 0-15,0 0 16,-25 0-1,25-25-15,0 25 16,0 0 0,-25 0-16,24 0 15,-24 0 1,25 0-16,-25 0 15,0 0 1,-24 0-16,24 0 16,-25 0-1,0 0-15,0 0 16,-24 0-1,-26 25-15,-24-25 16,0 24-16</inkml:trace>
  <inkml:trace contextRef="#ctx0" brushRef="#br0" timeOffset="62591.2585">6127 12849 0,'0'-25'31,"25"-25"-31,-25 26 16,24-26 0,1 0-16,25 1 15,-1 24 1,1-25-16,0 26 15,-1 24 1,1-25-16,-1 50 16,1-1-1,-50 1-15,0 0 16,0 49-1,-25-24-15,-24 24 16,-1 1 0,0-26-16,1 26 15,24-50 1,-25 24-16,50-24 15,-24-25 1,24 25-16,24-25 16,1 0-1,0 0-15,25 0 16,-1 0-16,1 0 15,-1-25 1,1 25-16,0-25 16</inkml:trace>
  <inkml:trace contextRef="#ctx0" brushRef="#br0" timeOffset="63122.3116">6921 12526 0,'0'25'15,"-25"0"-15,25 0 16,0 24-16,25 26 16,-25-26-1,24 1-15,-24 24 16,25-49-1,25 0-15,-25 0 16,-1-25 0,26 0-16,-25-25 15,0 25 1,24-50-16,-24 1 15,0-1 1,0-24-16,-25-1 16,-25 1-1,25 24-15,-50 1 16,25 24-1,-24 25-15,-26 0 16,26 25 0,-26 0-16,26 24 15,24 1 1,0-1-16,25 26 15,0-1 1,25-24-16</inkml:trace>
  <inkml:trace contextRef="#ctx0" brushRef="#br0" timeOffset="63367.3361">7466 12923 0,'-25'25'15,"25"0"1,0 0-16,25-25 31,-25-25-31,25 25 16</inkml:trace>
  <inkml:trace contextRef="#ctx0" brushRef="#br0" timeOffset="63829.3823">7739 12526 0,'0'25'16,"0"0"0,-25 0-16,25 24 15,-25 26 1,25-1-16,-24 1 15,48-1 1,1-24-16,0-26 16,25 1-1,-1-25-15,1-25 16,24 1-1,-24-26-15,0 0 16,-26 1 0,26-26-16,-25-24 15,-25 25 1,0-1-16,-25 26 15,-25-1 1,1 25-16,-26 1 16,26 24-16,-26 49 15,1-24 1,-1 25-16,51 24 15,24 0 1,0 26-16</inkml:trace>
  <inkml:trace contextRef="#ctx0" brushRef="#br0" timeOffset="64461.4455">8731 12650 0,'-25'-24'15,"1"24"-15,-1 0 16,0 24-1,-25 1-15,1 25 16,24-1-16,0 1 16,25 0-1,0-26-15,25 1 16,0-25-1,0 0 1,24-25 0,-24-24-16,0-1 15,0 1 1,-1-1-16,1 0 15,-25 1 1,0 98 46,0 1-62,25 0 16,-25 24 0,25 0-16,0 1 15,-1-26-15,-24 26 16,25-26-1,-25 26-15,-25-25 16,1-1 0,-26 1-16,25-25 15,-24-1 1,-1 1-16,0-25 15,1-25 1,24-24-16,0-1 16</inkml:trace>
  <inkml:trace contextRef="#ctx0" brushRef="#br0" timeOffset="64813.4807">9252 12576 0,'25'25'16,"-25"0"-16,50-1 16,24 26-1,-24 0-15,-1-1 16,26 1-1,-26-25-15,1-1 16,-1 1 0,-24 0-16,25-25 15,-25 0 1,-1 0-16</inkml:trace>
  <inkml:trace contextRef="#ctx0" brushRef="#br0" timeOffset="65105.5099">9748 12477 0,'-25'0'16,"25"25"-1,0-1-15,-24 26 16,-1 0 0,0 24-16,-25 25 15,1-24 1,-1 24-16,1-25 15,-1 1 1,25-26-16,0-24 16,1 0-1,24 0-15</inkml:trace>
  <inkml:trace contextRef="#ctx0" brushRef="#br0" timeOffset="65677.5671">10443 12129 0,'-25'0'31,"25"25"-31,-25 0 16,0 25-16,1-1 15,-1 1 1,0 24-16,0 1 16,0 24-1,1 0-15,24 0 16,0 1-1,24-1-15,1-25 16,0 1 0,25-1-16,-26-24 15,26-1 1,0-24-16,-1 0 15</inkml:trace>
  <inkml:trace contextRef="#ctx0" brushRef="#br0" timeOffset="68018.8012">10740 12303 0,'0'25'31,"0"0"-16,-24 0 1,-1 24-16,25-24 16,-25 25-1,0-1-15,0 1 16,25-25-1,25-1 1,0 1 0,0-25-16,0 25 15,24-25-15,1 0 16,-1 0-1,1 0-15,0 0 16,-1 25 0,-24-25-16,25 0 15,-26 0 1,1 0-16,-25-25 15</inkml:trace>
  <inkml:trace contextRef="#ctx0" brushRef="#br0" timeOffset="68345.8339">11112 12254 0,'-24'24'16,"24"26"-16,0 0 16,0 24-16,0 0 15,0 26 1,0-1-16,0 0 15,0 0 1,0-24-16,-25-1 16,25-24-1,0-1-15,0-24 16,25-25-1,-25-25-15,24 0 16</inkml:trace>
  <inkml:trace contextRef="#ctx0" brushRef="#br0" timeOffset="68816.881">11311 12477 0,'-25'25'16,"0"49"-16,1 0 15,24 26-15,0-26 16,0 0-1,0 1-15,24-26 16,26-24 0,-25 0-16,0-25 15,24 0 1,1-25-16,-1-49 15,1 24 1,-25-24-16,0-25 16,-1-1-1,-24 1-15,0 25 16,-24-1-1,-26 26-15,0-1 16,1 50 0,-1 0-16,-24 25 15,24 25 1,25 24-16,1-24 15,24 24-15,0 25 16</inkml:trace>
  <inkml:trace contextRef="#ctx0" brushRef="#br0" timeOffset="69062.9056">11807 13022 0,'-25'0'0,"50"25"31,-25-50-15</inkml:trace>
  <inkml:trace contextRef="#ctx0" brushRef="#br0" timeOffset="69551.9545">12105 12477 0,'-25'25'31,"25"24"-31,-25 26 15,25-1 1,-25 25-16,25-24 16,25-26-1,0 1-15,0-1 16,24-49-1,-24 25-15,25-25 16,-1-25-16,1 1 16,0-26-1,-26-24-15,26 24 16,-25-49-1,-25 24-15,-25-24 16,0 25 0,0 24-16,-24 1 15,-1 24 1,-24 25-16,24 25 15,0-1 1,1 1-16,24 0 16,25 25-1,25-26-15</inkml:trace>
  <inkml:trace contextRef="#ctx0" brushRef="#br0" timeOffset="69786.978">12774 12626 0,'25'0'16,"0"0"-1,25 0 1,-1-25-16,-24 25 16,25 0-1,-26 0-15</inkml:trace>
  <inkml:trace contextRef="#ctx0" brushRef="#br0" timeOffset="70403.0396">13246 12353 0,'25'0'0,"-1"0"16,26 0 0,0-25-1,-1 50-15,1-25 16,-25 25-1,-1-1-15,-24 1 16,0 0 0,0 0-16,-24 0 15,-1-1 1,-25 1-16,1 25 15,-1-50 1,0 0-16,26 0 16,48 0 15,1 0-16,0 25-15,25-25 16,-1 24 0,1 1-16,-25 25 15,24-1-15,-24-24 16,-25 25-1,0-1-15,-25 1 16,0-25 0,-24 0-16,-1-1 15,-24 1 1,24 0-16,-24-25 15,49-25 1,-25 0-16,50 1 16,0-51-1</inkml:trace>
  <inkml:trace contextRef="#ctx0" brushRef="#br0" timeOffset="70870.0863">13866 12402 0,'-25'25'0,"0"25"16,0 24-16,1 25 15,-1-24 1,25-1-16,25-24 16,-1-1-1,26-24-15,0 0 16,-1 0-1,1-25-15,-1-25 16,1 0 0,0 0-16,-1-24 15,1-26 1,-25 1-16,-1-25 15,-24 24 1,-24 1-16,-1 24 16,-25 1-1,-24 24-15,24 0 16,-24 50-16,-1-25 15,1 50 1,24-1-16,1 1 16,49 24-1</inkml:trace>
  <inkml:trace contextRef="#ctx0" brushRef="#br0" timeOffset="71095.1088">14287 12973 0,'-49'0'16,"24"25"-1,50-25 1,0-25 0</inkml:trace>
  <inkml:trace contextRef="#ctx0" brushRef="#br0" timeOffset="71596.1589">14709 12452 0,'-25'25'16,"-24"24"0,24 1-16,0 24 15,0 1 1,25-26-16,25 26 15,0-50-15,0 24 16,24-24 0,1 0-16,-25-25 15,24 0 1,1-25-16,0 0 15,-26-24 1,26-26-16,-25 26 16,-25-26-1,0 1-15,0-1 16,-50 26-1,1-1-15,-1 25 16,-24 25 0,-1 0-16,1 0 15,24 25 1,25-25-16</inkml:trace>
  <inkml:trace contextRef="#ctx0" brushRef="#br0" timeOffset="71943.1936">15131 12105 0,'0'24'16,"25"26"0,24 0-16,26-1 15,-26 51 1,1-1-16,0 0 15,-1 0 1,-24 0-16,-25-24 16,-25-1-1,0 1-15,-24-26 16,-51 26-1,26-26-15,-25-24 16,-25 0 0</inkml:trace>
  <inkml:trace contextRef="#ctx0" brushRef="#br0" timeOffset="72719.2712">11584 11931 0,'49'0'31,"-24"0"-16,25 0-15,-1 0 16,1 0 0,24 0-16,26 0 15,-1 0 1,0-25-16,25 25 15,0 0-15,0 0 16,25 0 0,0 0-16,24 0 15,26 0 1,-25 0-16,24 0 15,0 0 1,1 0-16,-1 25 16,1-25-1,-1 25-15,1-25 16,-1 25-1,0-25-15,1 24 16,-25-24 0,-1 25-16,-24 0 15,0-25 1,-50 25-16,0 0 15,-24-1 1,-26 1-16</inkml:trace>
  <inkml:trace contextRef="#ctx0" brushRef="#br0" timeOffset="85303.5295">3820 9624 0,'0'-25'0,"-25"-24"15,0-1 1,-24 25-16,-26 1 15,1-26 1,-1 25-16,-24-24 16,0 24-1,-50 25-15,25 0 16,-25-50-1,1 25-15,-1 25 16,-25 0 0,0 0-16,26 0 15,-26 25 1,-24-25-16,49 50 15,-25-25 1,0 24-16,26-24 16,-1 25-1,0-1-15,25 1 16,0 24-1,49-24-15,1 24 16,24 1-16,26-51 16,24 26-1,0 24-15,24-49 16,26 25-1,0-25-15,24 24 16,25-49 0,25 25-16,25 25 15,25-50 1,-1 25-16,1-25 15,0 49 1,-1-49-16,26 0 16,24 25-1,-25-25-15,1 0 16,-1 0-1,-24 0-15,24 0 16,-24-25 0,0 25-16,-1-49 15,-24 24 1,-25-25-16,0 25 15,-25-49-15,-24 24 16,-26-24 0,-49 49-16,0-49 15,-24-1 1,-51 1-16,-24-1 15,-25-24 1,-25 50-16,-25-26 16,-24 26-1,-25 24-15,-25 25 16,0-50-1,-25 100-15,0-50 16,0 74 0,25 1-16,0 24 15</inkml:trace>
  <inkml:trace contextRef="#ctx0" brushRef="#br0" timeOffset="99285.9276">1612 14163 0,'0'-24'16,"0"48"0,25-24-1,0 25 1,0-25-16,24 25 15,26-25 1,-1 25-16,1 0 16,24-1-1,0-24-15,25 25 16,0 0-1,25 0-15,0-25 16,0 25 0,24 0-16,1-25 15,-1 24 1,26 1-16,-25 0 15,24 0 1,-24-25-16,-1 25 16,26-1-1,-1-24-15,-24 25 16,24-25-16,-24 25 15,-1-25 1,1 0-16,-25 0 16,25 0-1,-26 0-15,1 0 16,0 0-1,0-25-15,-25 0 16,0 1 0,-25-26-16,25 25 15,-25-24 1,1 24-16,-1 0 15,-25-25 1,25 25-16,-24-24 16,-26 24-1,1-25-15,0 26 16,-1-26-1,-24 25-15,-25-24 16,0 24-16,-25-25 16,-24 1-1,-1-1-15,-24-24 16,-26 24-1,-24 0-15,0 1 16,-24 24 0,-26-25-16,25 26 15,-49-26 1,24 25-16,-24 0 15,-26 25 1,26 0-16,-25 0 16,24 0-1,-24 25-15,25-25 16,-26 0-1,1 25-15,25-25 16,-26 25 0,26-25-16,-1 25 15,1-1 1,0-24-16,24 25 15,0 0 1,1 0-16,24 0 16,0 24-1,25-24-15,25 25 16,0-26-16,24 1 15,26 25 1,24-25-16,25-1 16,25 26-1,24-25-15,1 0 16,49-25-1,0 24-15,25 1 16,25 0 0,25-25-16,-1 25 15,1 0 1,24-1-16,1 1 15,-1 0 1,26 0-16</inkml:trace>
  <inkml:trace contextRef="#ctx0" brushRef="#br0" timeOffset="99825.9816">7466 14188 0,'75'25'16,"-1"0"-16,25-25 15,0 49 1,1-49-16,-26 50 15,25-25 1,1 0-16,-26 0 16,25-1-1,-49-24-15,-1 25 16,1-25-1,-25 0-15,0 0 16</inkml:trace>
  <inkml:trace contextRef="#ctx0" brushRef="#br0" timeOffset="100674.0664">8954 14635 0,'25'49'15,"0"26"-15,0-26 16,-25 26 0,25-26-16,-25 26 15,25-26 1,-1-24-16,-24 0 15,0 0 1,0-50-16,0 0 16,25-24-1,-25 24 1,0-50-16,0 26 15,0-1 1,-25 25-16,50-24 16,-25-1-1,0 25-15,25 1 16,0 24-1,0 0-15,-1 0 16,26 24 0,-25 1-16,24 0 15,-24 25 1,25-1-16,-25 1 15,-1-1 1,-24-24-16,25 0 16,-25-50 15,0 0-16,0-24-15,0-1 16,0 1-16,0-26 16,25 26-1,-25-1-15,25 25 16,0-24-1,-1 49-15,1-25 16,25 50 0,-25-1-16,-1 1 15,26 25 1,-25-1-16,24 1 15,-24 24 1,0-24-16,0 24 16,-25 1-1,0-26-15,25 1 16,-25-25-1,24 0-15</inkml:trace>
  <inkml:trace contextRef="#ctx0" brushRef="#br0" timeOffset="101206.1196">10368 14784 0,'-24'-25'15,"-1"0"1,0 25-16,-25 25 16,1 0-1,-26-1-15,51 26 16,-26-25-1,50 24-15,0 1 16,0-25 0,25 0-16,0-1 15,-1-24 1,26 0-16,0 0 15,24-49 1,-24 24-16,-1-25 16,-24 1-1,0-1-15,0 25 16,-25-24-16,-25 24 31,25 50-31,-25 0 31,25 24-31,0-24 16,25 49-1,0-24-15,-1 24 16,1-24 0,0 0-16,0-26 15,0 1 1,-1-25-16</inkml:trace>
  <inkml:trace contextRef="#ctx0" brushRef="#br0" timeOffset="101493.1483">10790 14610 0,'0'50'15,"25"-26"1,-25 51 0,25-1-16,-25 25 15,-25-24 1,25-1-16,0-24 15,0-25 1,0-1-16,25 1 16,-25-25-1</inkml:trace>
  <inkml:trace contextRef="#ctx0" brushRef="#br0" timeOffset="101686.1676">10765 14932 0,'0'-24'0,"25"-1"15,25-25-15,-1 25 16,50 25 0,-24-24-16,24 24 15,0 0 1,-24-25-16,-26 25 15</inkml:trace>
  <inkml:trace contextRef="#ctx0" brushRef="#br0" timeOffset="101911.1901">10988 14759 0,'-24'0'16,"24"25"-16,24 24 15,-24-24 1,50 25-16,0-26 16,24 26-1,-24-25-15,24 24 16,-24-49-1</inkml:trace>
  <inkml:trace contextRef="#ctx0" brushRef="#br0" timeOffset="102146.2136">11509 14784 0,'0'24'0,"0"1"15,25 25 1,-25-1-16,25 26 16,-25-1-1,25 1-15,-25-1 16,0-24-1</inkml:trace>
  <inkml:trace contextRef="#ctx0" brushRef="#br0" timeOffset="102657.2647">11757 14858 0,'25'0'16,"-25"25"-16,0 24 16,25 1-1,0 24-15,-25-24 16,0 0-1,0-26-15,0 1 16,25-50 31,-25-49-47,24 24 15,-24 1 1,25-26-16,0 26 16,-25-1-16,25 25 15,0 25 1,-1-24-16,1 24 15,25 24 1,-25 1-16,-1 25 16,1-1-1,0 1-15,-25 0 16,0-1-1,0 1-15,0-1 16,25-24 0,-25 0-16</inkml:trace>
  <inkml:trace contextRef="#ctx0" brushRef="#br0" timeOffset="103270.326">12502 14908 0,'-25'-25'16,"25"0"-16,-25 0 16,0 50-1,0 0 1,-24 0-1,24 24-15,25 1 16,-25-1 0,50 1-16,0-50 15,0 25 1,-1-25-16,26 0 15,-25-25 1,0 0-16,24 0 16,-24-24-1,0-1-15,-25 1 16,0 24-1,0 0-15,-25 25 16,25-25 0,0 50-1,-25-25 1,25 50-16,25-26 15,-25 51-15,25-26 16,24 51 0,1-1-16,0-25 15,-26 26 1,1-51-16,0 26 15,-50-26 1,25-24-16,-25 0 16,-24 0-1,-1-25-15,1-25 16,-26 0-1,26 0-15,-1-24 16,25 24 0</inkml:trace>
  <inkml:trace contextRef="#ctx0" brushRef="#br0" timeOffset="103597.3587">13419 14635 0,'25'49'16,"-25"1"-1,0 0 1,0 24-16,0 0 15,25 26 1,-25-51-16,25 26 16,-25-51-1</inkml:trace>
  <inkml:trace contextRef="#ctx0" brushRef="#br0" timeOffset="104189.4179">13271 14536 0,'0'-25'16,"24"0"-16,51 25 15,-1 25 1,25 0-16,1-1 16,-26 26-1,-24-25-15,-26 24 16,1-49-1,-50 25-15,-24-25 32,-26-25-32,1 25 15,-25-24-15,24 24 16,26-25-1,-1 25-15,50 25 32,50-25-32,-1 49 15,51-24 1,-1 25-16,0-1 15,-25 26 1,-24-51-16,-25 26 16,-25-25-1,0 0 1,-50-25-1,1 0-15,-51 0 16,26 0 0,-25 0-16,24 0 15,26 0 1,24 0-16,50-25 15</inkml:trace>
  <inkml:trace contextRef="#ctx0" brushRef="#br0" timeOffset="104414.4404">13990 14784 0,'0'24'16,"-25"26"0,0 0-16,25-1 15,0 1 1,0 24-16,0-24 15</inkml:trace>
  <inkml:trace contextRef="#ctx0" brushRef="#br0" timeOffset="104986.4976">14362 14833 0,'-25'-49'0,"-25"49"16,1 0 0,24 0-16,-25 24 15,26 1 1,24 0-16,-25 0 15,50 0 1,-25-1-16,24-24 16,26 0-1,-25-24-15,0 24 16,-1-50-1,26 25-15,-25 0 16,-25 1 0,25 24-16,-25 24 46,0 26-46,0 24 16,25 1 0,-25 24-16,24 0 15,-24 0 1,25-24-16,-50-25 15,1-26 1,-1 1-16,-25-25 16,-24 0-1,24-25-15,-24 1 16,24-26-1,0 25-15,26 0 16,24 0 0</inkml:trace>
  <inkml:trace contextRef="#ctx0" brushRef="#br0" timeOffset="105619.5609">14734 14858 0,'-50'-74'0,"1"24"16,-1 25-1,-24 25-15,24 0 16,1 0 0,24 25-16,25 0 15,0 24 1,25-24-16,-1 25 15,26-25 1,0-1-16,-26-24 16,26-24-1,-25 24-15,0-25 16,-1-25-1,1 1-15,-25 24 16,0 50 15,0-1-15,-25 26-1,25 0-15,25-1 16,-25 50 0,25-24-16,0 24 15,0-25 1,-25 1-16,0-25 15,-25-26 1,25 1-16,-25-25 16,-25 0-1,1-25-15,-1 1 16,1-1-1,24 0-15,0-25 16,25 25 0,0-49-16</inkml:trace>
  <inkml:trace contextRef="#ctx0" brushRef="#br0" timeOffset="105997.5987">14709 14908 0,'25'-25'15,"0"0"1,0 50 15,-1-25-31,26 0 16,0 25-1,-1-25-15,1-25 16,-1 0-1,-24 0-15,0-24 16,-25-1 0,0 0-16,0 26 15,-25-1 1,0 0-16,1 25 15,-26 25-15,25 0 16,0 24 0,1 1-16,-1-25 15,25 24 1,25 1-16,-1-1 15,26-24 1,0-25-16</inkml:trace>
  <inkml:trace contextRef="#ctx0" brushRef="#br0" timeOffset="106386.6376">15280 14660 0,'0'24'15,"24"1"1,-24 25-16,25-1 16,0 1-1,25 0-15,-25-1 16,-25 1-1,0-1-15,0-24 16,-25 0-16,25-50 31,0 0-15,-25-24-1,25-1-15,0-24 16,25 24 0,0 1-16,-25 24 15,24 0 1,26 0-16,0 25 15,-1 0 1,26 0-16</inkml:trace>
  <inkml:trace contextRef="#ctx0" brushRef="#br0" timeOffset="106930.692">16470 14610 0,'-24'-25'16,"-1"0"-1,0 25-15,0 0 16,0 0-1,0 25-15,1 0 32,24 0-32,0 0 15,24-1 1,1 26-16,0 0 15,25-1-15,-25 1 16,24-1 0,-24-24-16,0 0 15,-25 0 1,0 0-16,-25-25 15,25 24 1,-50-24-16,1 0 16,-1-24-1,0 24-15,1-25 16,24 0-1,0 0-15,25-24 16</inkml:trace>
  <inkml:trace contextRef="#ctx0" brushRef="#br0" timeOffset="107192.7182">16768 14660 0,'0'49'16,"0"1"0,0 24-1,0 1-15,25 24 16,0-25-1,-1-24-15,-24-1 16,0-24 0,0-25-1</inkml:trace>
  <inkml:trace contextRef="#ctx0" brushRef="#br0" timeOffset="107519.7509">16718 14684 0,'0'-24'16,"25"-1"0,25 0-16,24 25 15,1 25 1,-1 0-16,0-1 15,-24 26-15,-25-25 16,0 0 0,-25-1-16,-25 1 15,0-25 1,-25 0-16,-24 0 15,0 0 1,-26-25-16,26 25 16,24-24-1,26 24-15,24-25 16</inkml:trace>
  <inkml:trace contextRef="#ctx0" brushRef="#br0" timeOffset="108010.8">17462 14709 0,'-24'-49'0,"-1"24"15,-25 0 1,1 25-16,-1 25 16,0-25-1,1 49-15,24-24 16,25 0-1,25 25-15,-25-26 16,49 1 0,-24-25-16,25 0 15,-25 0 1,24 0-16,-24-25 15,0-24 1,0-1-16,-1 25 16,1 1-1,-25-1-15,0 50 31,0-1-15,-25 1-16,25 25 16,0-1-1,-24-24-15,24 25 16,0-25-1,0 24-15</inkml:trace>
  <inkml:trace contextRef="#ctx0" brushRef="#br0" timeOffset="108284.8274">17686 14610 0,'0'-25'0,"-25"25"16,-25 25 0,50 25-16,-24-1 15,-1 1 1,50-1-16,-25 1 15,24 0-15,26-26 16,-25 1 0,24 0-16,1-25 15</inkml:trace>
  <inkml:trace contextRef="#ctx0" brushRef="#br0" timeOffset="108725.8715">17884 14684 0,'25'25'32,"25"-25"-17,-1 25 1,26 0-16,-1 0 15,-24-25-15,-26-25 16,1 0 0,0 0-16,-25-24 15,0 24 1,-25 0-16,-24 0 15,-1 0 1,-24 25-16,24 25 16,0 0-1,1 0-15,-1 24 16,50-24-1,0 50-15,0-26 16,25 1 0,25-1-16,-1 1 15,1 0 1,24-26-16,1 1 15,-26 0 1,26-25-16</inkml:trace>
  <inkml:trace contextRef="#ctx0" brushRef="#br0" timeOffset="111613.1602">8136 16470 0,'25'0'32,"0"0"-32,24 0 15,1 0 1,-1 0-16,1 0 15,-25 0 1,24 0-16</inkml:trace>
  <inkml:trace contextRef="#ctx0" brushRef="#br0" timeOffset="112007.1996">8806 16049 0,'0'49'15,"0"1"1,0 24-16,0-24 15,-25 24 1,25 1-16,0-1 16,0 1-1,0-26-15,0 1 16,25-25-1,-25-1-15,24-48 32</inkml:trace>
  <inkml:trace contextRef="#ctx0" brushRef="#br0" timeOffset="112426.2415">8930 16371 0,'49'25'31,"-24"0"-15,25-25-16,-1 0 16,26 0-1,-26 0-15,1-25 16,0 0-1,-26 0-15,-24 0 16,25-24 0,-50 24-16,1-25 15,-1 50 1,-25 0-16,-24 25 15,49-25 1,-25 50-16,26-1 16,-1 1-1,25 0-15,0-1 16,0 1-1,49 0-15,-24-26 16,25 1 0,-1 0-16,1-25 15,0 0 1</inkml:trace>
  <inkml:trace contextRef="#ctx0" brushRef="#br0" timeOffset="112804.2793">9674 16272 0,'-25'-25'15,"25"0"1,-25 0-16,0 1 16,1 24-1,-1 24-15,25 1 16,-25 0-1,0 25-15,50-26 16,-25 26 0,25 0-16,0-25 15,-1 24 1,-24 1-16,25-25 15,-25-1 1,0 1-16,-25 0 16,1 0-1,-1-25-15,0 0 16,0 0-16,0-25 15,1 0 1,24 0-16,0 1 16,0-1-1</inkml:trace>
  <inkml:trace contextRef="#ctx0" brushRef="#br0" timeOffset="113254.3243">9971 16247 0,'0'-25'15,"0"0"-15,-24 1 16,-1-1-1,0 25-15,0 0 16,-24 0 0,24 25-16,25-1 15,0 1 1,0 25-16,25-1 15,24 1-15,1 25 16,-25-26 0,24 1-16,-24-1 15,0-24 1,-25 0-16,-25 0 15,0-25 1,-24 0-16,-1 0 16,0-25-1,1 0-15,24 0 16,0 1-1,0-1-15,25 0 16,0 25 0</inkml:trace>
  <inkml:trace contextRef="#ctx0" brushRef="#br0" timeOffset="114009.3998">10492 16768 0,'0'-25'16,"0"0"0,0 1-1,0-26-15,0 0 16,-24 1-16,24-26 15,-25 1 1,0-1-16,0 26 16,0-1-1,1 1-15,24-1 16,-25 0-1,50 50-15,-25-24 16,49 24 0,-24 0-16,25 24 15,-1 1 1,1 0-16,-25 0 15</inkml:trace>
  <inkml:trace contextRef="#ctx0" brushRef="#br0" timeOffset="114203.4192">10244 16321 0,'25'0'15,"25"0"1,-1 25 0,26-25-16</inkml:trace>
  <inkml:trace contextRef="#ctx0" brushRef="#br0" timeOffset="114555.4544">10691 16346 0,'0'25'16,"-25"0"-1,25 0-15,0 24 16,0 1 0,0-25-16,25 24 15,-25-24 1,-25-25-16,25 25 15,0-50 17,0 0-32,0 1 15,0-26 1,25 0-16,0 1 15,-25-1 1,24 25-16,1 25 16,0-25-1,0 25-15,0 25 16,-1-25-1</inkml:trace>
  <inkml:trace contextRef="#ctx0" brushRef="#br0" timeOffset="114969.4958">10864 16520 0,'25'0'0,"0"0"16,25 0-16,-1-25 16,1 25-1,-1-25-15,1 25 16,-25-49-1,0 49-15,0-25 16,-25 0 0,-25 25-16,0-25 15,0 50 1,0-25-16,-24 25 15,-1 0 1,0 0-16,26-1 16,-1 26-1,25-25-15,0 24 16,25-24-1,-1 0-15,26 0 16,0 0 0</inkml:trace>
  <inkml:trace contextRef="#ctx0" brushRef="#br0" timeOffset="115460.5449">11460 16470 0,'-25'-24'15,"-25"24"1,26 24-16,-26-24 16,25 25-1,0 0-15,25 0 16,-24-25-1,24 25-15,24-25 16,-24 24 0,25-24-16,0-24 15,0 24 1,0-25-16,24 0 15,-24-25 1,0 26-16,-25-26 16,25 25-1,-25 50 16,-25 0-15,25 24-16,0 1 16,0 24-1,0 1-15,0-26 16,0 1-1,0 0-15,0-26 16,0 1 0,25-25-1</inkml:trace>
  <inkml:trace contextRef="#ctx0" brushRef="#br0" timeOffset="115940.5929">11633 16421 0,'0'25'31,"0"-1"-15,0 26-16,0-25 15,0 24-15,0-24 16,25 0 0,-25 0-16,25-25 31,-25-25-31,25 25 15,0-25 1,-1-24-16,1-1 16,-25 0-1,25 1-15,0 24 16,-25 0-1,-25 75 32,25-25-31,0 24-16,-25 1 15,50-1 1,-25-24-16,0 25 16,0-25-1,25-1-15,-25-24 16</inkml:trace>
  <inkml:trace contextRef="#ctx0" brushRef="#br0" timeOffset="116313.6302">11981 16520 0,'0'-25'16,"24"25"-1,1 0 1,0 0-16,25 0 15,-1-25 1,-24 25-16,0-24 16,-25-1-1,25 0-15,-25 0 16,0 0-1,-25 0-15,0 25 16,-25 25-16,26-25 16,-26 25-1,25 25-15,0-25 16,1 24-1,24-24-15,0 25 16,24-26 0,1 1-16</inkml:trace>
  <inkml:trace contextRef="#ctx0" brushRef="#br0" timeOffset="116788.6777">12303 16396 0,'0'25'32,"-25"0"-17,25 24 1,0 1-16,0-25 15,0 24 1,-24-24 0,24-50-1,0 0 1,24 1-1,1-1 1,0-25-16,0 25 16,24 1-1,-24-1-15,0 25 16,25 0-1,-26 0-15,1 25 16,-25-1 0,0 1-16,0 25 15,0-25 1,0 24-16,0 1 15,-25-25 1,25-1-16,25-24 31,-25 0-31</inkml:trace>
  <inkml:trace contextRef="#ctx0" brushRef="#br0" timeOffset="117044.7033">12774 16197 0,'0'25'16,"-24"25"-1,24-1 1,-25 1-16,25 25 15,-25-26 1,25 1-16,0-1 16,0 1-1,0-25-15,0 0 16,0-25-1</inkml:trace>
  <inkml:trace contextRef="#ctx0" brushRef="#br0" timeOffset="117289.7278">12502 16346 0,'-25'-25'0,"50"25"15,24 25 1,1-25-1,24 25 1,1 25-16,-1-25 16,0-1-1,1 1-15,-26 0 16,1-25-1,-25 25-15</inkml:trace>
  <inkml:trace contextRef="#ctx0" brushRef="#br0" timeOffset="121181.1169">1116 15652 0,'75'0'16,"24"-25"-16,25 25 15,-25-25 1,25 25-16,0 0 16,0 0-1,25 0-15,0-25 16,0 25-1,-1 0-15,26 0 16,0 0 0,-1-24-16,26 24 15,-1-25 1,1 25-16,24-25 15,-25 0 1,26 25-16,-1 0 16,0 0-1,0 25-15,-24-25 16,-26 25-16,1 0 15,-50-25 1,0 0-16</inkml:trace>
  <inkml:trace contextRef="#ctx0" brushRef="#br0" timeOffset="128759.8747">8086 18008 0,'-24'0'47,"-1"-25"-31,-25 25-1,25 0 1,-24-24-16,-1 24 15,0-25 1,-24 25-16,24-25 16,-24 25-16,0-25 15,-1 0 1,-24 25-16,25-24 15,-26 24 1,-24-25-16,25 25 16,-25-25-1,25 25-15,-25 0 16,0 0-1,0 0-15,0 0 16,0 0 0,0 0-16,0 0 15,-25 25 1,25-25-16,-25 0 15,0 25 1,25-1-16,-25-24 16,1 25-1,23 0-15,-23-25 16,-1 25-16,0 0 15,25-1 1,-25 1-16,0 0 16,25-25-1,-25 25-15,1 0 16,24-25-1,-25 0-15,25 24 16,-25-24 0,25 25-16,0-25 15,0 0 1,0 0-16,0 0 15,0 25 1,0-25-16,0 0 16,25 0-1,-1 0-15,1 0 16,0 0-1,0 0-15,-1 0 16,26 0 0,-25 0-16,24 0 15,1 0 1,-25 25-16,24-50 15,26 50-15,-26-25 16,26 0 0,-26 25-16,26-25 15,-1 0 1,25 24-16,-24 1 15,24-25 1,0 25-16,0 0 16,25 0-1,-25-25-15,25 24 16,25-24-1,-25 25-15,25 0 16,0-25 0,24 25-16,-24-25 15,25 25 1,0-25-16,24 24 15,-24-24 1,24 0-16,0 25 16,26-25-16,-26 25 15,0-25 1,26 0-16,-1 25 15,0-25 1,-25 0-16,26 25 16,-1-25-1,0 0-15,25 25 16,-25-25-1,25 0-15,-24 24 16,-1-24 0,25 0-16,-25 25 15,0-25 1,1 0-16,24 25 15,-25-25 1,0 0-16,25 25 16,0-25-1,-25 0-15,25 0 16,0 0-16,-24 0 15,24 0 1,-25 0-16,25 0 16,0 0-1,0 25-15,0-25 16,25 0-1,-25 0-15,0 0 16,0 0 0,0 24-16,0-24 15,25 0 1,-1 0-16,1 0 15,-25 0 1,25 25-16,-25-25 16,0-25-1,0 25-15,0 0 16,0 0-1,0 0-15,25-24 16,-25 24 0,0 0-16,-25 0 15,25 0 1,0 0-16,0-25 15,-24 25-15,-1 0 16,0 0 0,0 0-16,-24-25 15,-1 25 1,-24-25-16,-1 0 15,-24 25 1,0-49-16,0 24 16,-25-25-1,0 25-15,0-49 16,-50 24-1,25 1-15,-24-26 16,-26 26 0,-24-26-16,0 1 15,0 24 1,-25-24-16,-25 24 15,0 1 1,0 24-16,-24 0 16,-1 0-16</inkml:trace>
  <inkml:trace contextRef="#ctx0" brushRef="#br0" timeOffset="131625.1612">20117 14610 0,'0'25'31,"0"0"-16,24 24 1,-24 1-16,0 24 16,0 1-1,0-1-15,0 25 16,0-24-1,0 24-15,0 25 16,0-25 0,0-24-16,0-1 15,0-24 1,25-26-16,0 1 15,-25-25 1</inkml:trace>
  <inkml:trace contextRef="#ctx0" brushRef="#br0" timeOffset="132044.2031">19993 14610 0,'24'0'0,"1"-25"15,25 25 1,24 0-16,1 25 16,-1 0-1,0 0-15,-24-1 16,24 26-16,-49-25 15,0 24 1,-25-24-16,0 0 16,-50 25-1,1-26-15,-26 26 16,1-25-1,0 0-15,-1-1 16,26 1 0,24 0-16,0 0 15</inkml:trace>
  <inkml:trace contextRef="#ctx0" brushRef="#br0" timeOffset="132709.2696">20935 14635 0,'25'49'31,"-25"-24"-31,0 25 16,25 24-1,0-24-15,-25 24 16,24 1 0,1-1-16,0 0 15,0-24 1,0 24-16,24 1 15,-24-25 1,0-1-16,0-24 16,-25 0-16,24-25 15,-24 25 1,0-50-1,0 0 1,25 0-16,-25-49 16,0-1-1,25 1-15,-25-1 16,25 1-1,0 0-15,-1-1 16,1 1 0,0 24-16,0 1 15,-25-1 1,25 25-16,-25 0 15,24 25 1</inkml:trace>
  <inkml:trace contextRef="#ctx0" brushRef="#br0" timeOffset="133966.3953">22275 14932 0,'0'25'32,"0"0"-17,24 0 1,-24 24-16,0 1 15,0 0 1,0 24-16,0 0 16,0 1-1,0-25-15,0-1 16,0-24-1,25 0-15,-25 0 16</inkml:trace>
  <inkml:trace contextRef="#ctx0" brushRef="#br0" timeOffset="134504.4491">22473 14833 0,'0'25'0,"25"0"16,-25 24-1,0 26-15,25-1 16,-25 1-1,0-26-15,0 26 16,0-26 0,0-24-16,0 0 15,-25-50 16,25 0-15,0-24-16,0-26 16,0 1-1,0-1-15,0 1 16,25 24-1,-25 1-15,24 24 16,1 0 0,25 0-16,-25 50 15,-1-25 1,26 50-16,-25-1 15,0 26-15,24-1 16,-49 25 0,25-24-16,0-1 15,-25 1 1,0-26-16,0-24 15,0 0 1</inkml:trace>
  <inkml:trace contextRef="#ctx0" brushRef="#br0" timeOffset="134882.4869">22944 14932 0,'0'75'16,"0"-1"-1,25 1-15,0-1 16,-25-24-16,25-1 15,0 1 1,-1-25-16,1-25 16,0 0-1,0-25 1,0-25-1,-1-24-15,1-1 16,0 1 0,0 0-16,0-1 15,-25 26 1,0 24-16,24-25 15</inkml:trace>
  <inkml:trace contextRef="#ctx0" brushRef="#br0" timeOffset="135270.5257">23440 15106 0,'25'25'0,"0"-25"16,0 0-1,24 0-15,-24-25 16,25 0 0,-25 0-16,-25-24 15,24-1 1,-48 1-16,24 24 15,-25 0 1,-25 25-16,25 0 16,-24 25-1,-1 24-15,25 1 16,1 0-1,24 24-15,0-24 16,24 24 0,1-24-16,0-26 15,25 1 1,-1-25-16,26 0 15</inkml:trace>
  <inkml:trace contextRef="#ctx0" brushRef="#br0" timeOffset="135669.5656">23837 14908 0,'0'24'16,"0"51"-1,-25-26-15,25 26 16,25-1 0,-25-24-16,0-1 15,0 1 1,0-25-16,0-50 47,0-25-32,0-24-15,0 24 16,0-24-1,0 24-15,25 1 16,0-1-16,0 1 16,24 49-1,-24-25-15,25 25 16,-1 0-1,1 25-15</inkml:trace>
  <inkml:trace contextRef="#ctx0" brushRef="#br0" timeOffset="136071.6058">24383 14808 0,'-25'-24'0,"0"24"16,1-25-16,-1 50 16,0-25-1,0 49-15,25-24 16,0 25-1,0-1-15,25 26 16,25-1 0,-26 0-16,1-24 15,0 0 1,-25-26-16,-25 1 15,25 0 1,-25 0-16,-24-25 16,-1-25-1,1 0-15,-1 0 16,0 1-1,26-1-15,-1-25 16</inkml:trace>
  <inkml:trace contextRef="#ctx0" brushRef="#br0" timeOffset="136599.6586">24482 15007 0,'25'25'16,"0"-1"-1,24-24-15,-24 0 16,25 0 0,-1-24-16,1-26 15,-25 25 1,0-24-16,-25-1 15,0 25 1,-25 0-16,0 1 16,-25-1-1,1 25-15,-1 0 16,1 49-1,-1 1-15,0 0 16,26-1-16,-1 26 16,50-26-1,-25 26-15,49-26 16,-24 1-1,25-25-15,-1 24 16,26-49 0,-26 25-16,26-25 15,-26-25 1,1 0-16,-25-24 15</inkml:trace>
  <inkml:trace contextRef="#ctx0" brushRef="#br0" timeOffset="136966.6953">22225 14511 0,'-25'0'32,"50"0"-32,-25 0 31</inkml:trace>
  <inkml:trace contextRef="#ctx0" brushRef="#br0" timeOffset="142900.2886">21456 17041 0,'25'0'31,"-25"-25"47,0 0-46,0 0-17,0 1 1,0-1-1,-25 0-15,25 0 16,0 0-16,-25 1 16,25-1-1,0-25-15,-25 25 16,25-24-1,-24 24-15,24-25 16,-25 26 0,0-26-16,25 25 15,-25 0 1,25-24-16,-25 24 15,25 0 1,-24 0-16,24 0 16,0 1-1,-25-1-15,25 0 16,0 0-1,0 0 1,-25 25 0,25-24-16,-25 48 78,0 1-63,25 0 1,-24 0-16,-1-25 15,0 25 1,0-1-16,0-24 16,1 25-1,-1-25 1,50-25 46,-1 1-46,-24-1-16,25 0 15,0 0-15,0 0 16,0-24 0,-1 24-16,1 0 15,0 0 1,-25 1-1,0 48 32,25-24-31,-25 25-1,0 0-15,25 0 16,-1 0 0,1-25-16,-25 24 15,25 1 1,0 0-16,0 0 15,-1-25 1,1 25-16,0-25 31,-25 0-15</inkml:trace>
  <inkml:trace contextRef="#ctx0" brushRef="#br0" timeOffset="143717.3703">21580 16222 0,'0'25'16,"25"0"-1,-25 0 1,25 24-16,-1 1 15,1 0 1,0-1-16,25 1 16,-25-1-1,-1 1-15,1 0 16,0 24-1,0-49-15,0 24 16,-1 1 0,1-25-16,-25 0 15,25-1 1,0 1-16,-25-50 47,0 1-47,0-1 15,0 0 1,0-25-16,0 1 15,0-1 1,0 1-16,0-26 16,-25 26-1,25-26-15,0 26 16,0-26-1,0 25-15,0 1 16,0 24 0,0 0-16,0 0 15,0 1 1,0-1 15,0 50-31</inkml:trace>
  <inkml:trace contextRef="#ctx0" brushRef="#br0" timeOffset="144411.4397">20265 16197 0,'0'25'31,"0"25"-16,25-25-15,-25 24 16,25 1 0,-25 0-16,25-1 15,-25 1-15,25-1 16,-25 26-1,0-1-15,24-24 16,-24-1 0,0 1-16,25 0 15,0-26 1,-25 1-16,25 0 31</inkml:trace>
  <inkml:trace contextRef="#ctx0" brushRef="#br0" timeOffset="144942.4928">20067 16694 0,'-25'0'16,"25"24"-1,25 1 1,0 0-16,-25 0 15,49 0 1,-24 24-16,25-24 16,-25 25-1,24-26-15,-24 26 16,25 0-1,-26-26-15,1 1 16,25 0 0,-25 0-16,-1-25 15,1 0 1,-25-25 15,-25 25-31,25-25 16,0 0-1,0 1-15,0-1 16,0 0-16,25 0 31,-25 0-31,25 1 16,0-1-1,-25 0-15,25 0 16,-25 0-1</inkml:trace>
  <inkml:trace contextRef="#ctx0" brushRef="#br0" timeOffset="145380.5366">20513 16197 0,'0'25'16,"0"0"-16,0 0 15,0 24 1,25 1-16,0 25 15,-25-26 1,25 26-16,0-1 16,-25 0-1,24 1-15,1-26 16,0 26-1,-25-26-15,25 1 16,-25-25 0,25 0-16,-25-25 15</inkml:trace>
  <inkml:trace contextRef="#ctx0" brushRef="#br0" timeOffset="145773.5759">20538 16297 0,'-25'-25'15,"1"-25"-15,24 25 16,0 1-1,0-1-15,24 25 32,1 0-32,0 0 15,25 25 1,-26-1-16,26 26 15,0-25 1,-25 24-16,-1 1 16,1-25-16,-25 0 15,0 0 1,-25-1-16,-24 1 15,24-25 1,-50 25-16,26-25 16,-1 0-1</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4:49:26.557"/>
    </inkml:context>
    <inkml:brush xml:id="br0">
      <inkml:brushProperty name="width" value="0.05292" units="cm"/>
      <inkml:brushProperty name="height" value="0.05292" units="cm"/>
      <inkml:brushProperty name="color" value="#FF0000"/>
    </inkml:brush>
  </inkml:definitions>
  <inkml:trace contextRef="#ctx0" brushRef="#br0">1339 4415 0,'-49'-25'16,"-1"25"-16,-24 0 16,-1 25-1,1 25-15,-25-1 16,-25 1-1,0 24-15,25 1 16,24-1 0,1 1-16,24-1 15,25 1 1,25-1-16,25 0 15,0-24 1,24 0-16,1-1 16,0 1-1,24-25-15,25-1 16,1-24-1,-1 0-15,25-24 16,-25-1 0,0 0-16,0-25 15,1-24 1,-1 0-16,-25-1 15,1-24 1,-1 25-16,-49-1 16,0-24-1,-50 24-15,0 1 16,-24 24-16,-26-24 15,-24 49 1,-25 0-16,-25 25 16,-25 25-1,-24 25-15,0-1 16,-1 51-1,1 24-15,24 25 16</inkml:trace>
  <inkml:trace contextRef="#ctx0" brushRef="#br0" timeOffset="3898">17438 7615 0,'49'25'15,"1"0"-15,49-1 16,-24 26 0,24-25-16,25 24 15,0-24 1,25-25-16,-25 25 15,24 0 1,26-25-16,-25 25 16,25-25-1,-1-25-15,-24 25 16,0-25-1,0-25-15,0 1 16,-25-1 0,-25-24-16,0-1 15,-25 1-15,-24-25 16,-25 24-1,-50-24-15,-25 0 16,-24 0 0,-25 24-16,-25-24 15,-25 49 1,-50 1-16,1 24 15,-50 25 1,0 50-16,0-1 16,-25 51-1,50 24-15,0 49 16,49-24-1,50 0-15,25 0 16,49-25 0,25-25-16,25 0 15</inkml:trace>
  <inkml:trace contextRef="#ctx0" brushRef="#br0" timeOffset="4943">17438 8632 0,'24'0'31,"1"0"-15,0 0-1,0 0 1,-50 0 62,0 0-31,25 25 15,-25 24-46,25-24-1,0 25-15,-24 24 16,24-49-1,0 25-15,-25 24 16,25-49 0,0 25-16,0-50 15,0 0 16,0-75-31,-25 1 16,25-1 0,0 1-16,0-1 15,25 1 1,0 0-16,-1 24 15,1 25 1,25-24-16,0 24 16,-1 25-1,26 0-15,-26 25 16,-24 24-1,0-24-15,-25 25 16,-50 24 0,1-49-16,-1 24 15,-24-24 1,-26 25-16,26-50 15,-1 0 1,26 0-16,24 0 16,50 25 15,24-25-31,1 0 15,0 49 1,24-49-16,1 0 16,-1 75-1,-24-75-15,-1 74 16,-24-74-1</inkml:trace>
  <inkml:trace contextRef="#ctx0" brushRef="#br0" timeOffset="5194">17884 8706 0,'25'0'16,"0"25"0,24-25-1,1 0-15,24 0 16,-24-25-1,0 25-15,-50-49 16</inkml:trace>
  <inkml:trace contextRef="#ctx0" brushRef="#br0" timeOffset="5357">18132 8558 0,'-49'-50'16,"-1"25"-16,-24 50 15,24 25 1,0-50-16,1 74 16,24 0-1,25 1-15,0 24 16,25-25-1,24 1-15,26-25 16,-1-50 0</inkml:trace>
  <inkml:trace contextRef="#ctx0" brushRef="#br0" timeOffset="5674">18430 8632 0,'-75'0'16,"1"74"-1,49-49-15,-24 50 16,49-1-1,0-24-15,0 24 16,24-74 0,1 0-16,0 0 15,0-50 1,24 26-16,-24-51 15,0-49 1,25 25-16,-50 25 16</inkml:trace>
  <inkml:trace contextRef="#ctx0" brushRef="#br0" timeOffset="5858">18504 8409 0,'0'-75'16,"0"26"-16,-25 49 15,25-25 1,0 50-16,0 0 16,0 24-1,0 26-15,-24 49 16,24-25-1,0 50-15,0-25 16,0-50 0,24 1-16,-24-51 15,25-24 1</inkml:trace>
  <inkml:trace contextRef="#ctx0" brushRef="#br0" timeOffset="6277">18777 8632 0,'-25'25'15,"25"24"-15,-24 26 16,24-1-1,24 1-15,1-1 16,0-74 0,0 25-16,0-50 15,-1 25 1,26-74-16,-25 24 15,0-24 1,-1-26-16,1 26 16,-25 24-1,0 26-15,25 24 16,-50 0-1,25 0 1,0 74 0,-25 0-16,25 26 15,0 24 1,0-50-16,25 1 15,0-1 1</inkml:trace>
  <inkml:trace contextRef="#ctx0" brushRef="#br0" timeOffset="6548">19447 8508 0,'-25'0'16,"0"0"-1,0 50-15,1 24 16,-1 0 0,0 1-16,0-1 15,50 1 1,0-51-16,24 26 15,1-25 1,-25-25-16,24-25 16,26 25-1</inkml:trace>
  <inkml:trace contextRef="#ctx0" brushRef="#br0" timeOffset="6942">19571 8706 0,'25'0'15,"0"0"1,24 0 0,26 0-16,-1 0 15,25 0 1,-49-49-16,-1 24 15,1-25 1,-25 26-16,-25-26 16,0 25-1,-25-24-15,-25 24 16,1 25-1,-1 25-15,-49 24 16,25 26 0,-1-1-16,50 0 15,1 1 1,24-1-16,49 1 15,1-51-15,-1 26 16,51-50 0,-26 0-16,0 0 15</inkml:trace>
  <inkml:trace contextRef="#ctx0" brushRef="#br0" timeOffset="7227">20489 8558 0,'-25'0'16,"0"0"-1,-25 0-15,-24 0 16,24 24 0,-24 26-16,24 24 15,26 1 1,-1-1-16,0 1 15,50-51 1,0 26-16,24-50 16,1-50-16,-1 26 15,1-51 1,24 26-16,-24-51 15,24 26 1,-24-50-16</inkml:trace>
  <inkml:trace contextRef="#ctx0" brushRef="#br0" timeOffset="7432">20637 8334 0,'0'-49'0,"0"-26"16,0 26-1,0-1-15,0 1 16,-24 49 0,-1 24-1,0 1 1,25 50-16,-50 24 15,26-25 1,-1 50-16,0 25 16,25 0-1,-25 0-15,25 0 16,25-75-1</inkml:trace>
  <inkml:trace contextRef="#ctx0" brushRef="#br0" timeOffset="11992">4564 8954 0,'-25'-24'15,"0"-26"1,-24 25-16,-26 25 16,26-49-1,-50 49-15,24-25 16,-24 25-16,0 0 15,-25-50 1,0 50-16,0-25 16,-25 25-1,0 0-15,0 0 16,0 0-1,1 0-15,-1 0 16,-25-49 0,25 49-16,0 0 15,-24 0 1,24 0-16,0 0 15,0 0 1,0 49-16,1-49 16,24 0-1,0 25-15,-25 25 16,25-50-16,25 25 15,-1 24 1,1 26-16,25-75 16,24 74-1,0 1-15,26-51 16,-1 26-1,25-25-15,0 24 16,25-24 0,-1 25-16,26-25 15,24 24 1,1-49-16,24 25 15,25-25 1,0 50-16,25-50 16,0 0-1,24 0-15,1 0 16,0 24-1,24-24-15,-24 0 16,24 0 0,1 0-16,24 0 15,-25 0 1,1 0-16,24-24 15,-25 24-15,-24 0 16,25 0 0,-51-50-16,26 50 15,-50-25 1,0 25-16,-25-49 15,-24 24 1,-26 25-16,1-75 16,-50 26-1,-25 24-15,0-49 16,-49 24-1,-1 25-15,-49-49 16,0 24 0,-24 25-16,-51-24 15,1 24 1,-1 25-16,-24 0 15,0 25 1,0 24-16,-26 26 16</inkml:trace>
  <inkml:trace contextRef="#ctx0" brushRef="#br0" timeOffset="17622">2902 14759 0,'0'25'93,"25"-25"-46,0 0 15,-25-25 48,0 50-95,0-50 1,0 50-16,-25-1 951,25 1-935,0 0 0,0 0-16,0 24 15,0 1 1,0 0-16,0-1 15,0 26-15,0-26 16,0 1 0,-25-1-16,25-24 15,25 25 1,-25-25-1,0 0-15,0-1 16,0-24 15</inkml:trace>
  <inkml:trace contextRef="#ctx0" brushRef="#br0" timeOffset="18340">3249 14858 0,'0'25'62,"-24"0"-62,-1-1 16,25 26-1,-25 0-15,0-1 16,25 26-1,0-26-15,25 1 16,-25-1 0,25 1-16,0 0 15,24-25-15,-24-1 16,25-24-1,-1 0-15,26 0 16,-26-24 0,1-26-16,-1 0 15,-24-24 1,0-1-16,-25 1 15,0 24 1,-25 1-16,-24-1 16,-1 25-1,0 1-15,1 24 16,-26-25-1,26 50-15,-26-25 16,51 0 0,-1 24-16,25 1 15,0-25 1</inkml:trace>
  <inkml:trace contextRef="#ctx0" brushRef="#br0" timeOffset="18592">3820 15329 0,'-25'0'16,"50"0"31,0-25-32</inkml:trace>
  <inkml:trace contextRef="#ctx0" brushRef="#br0" timeOffset="19103">4266 14932 0,'-24'0'16,"24"25"0,-25 0-1,25 0 1,-25 24-16,0 1 15,0 0 1,25-1-16,0 26 16,25-26-1,25-24-15,-25 25 16,24-25-1,1-1-15,24-24 16,-24-24 0,24-1-16,-24 0 15,-1-50-15,-24 26 16,0-26-1,-25 26-15,-25-26 16,0 26 0,-24 24-16,-1-25 15,-24 26 1,24-1-16,-24 25 15,24 0 1,1 0-16,24 0 16,25 25-1</inkml:trace>
  <inkml:trace contextRef="#ctx0" brushRef="#br0" timeOffset="19737">4986 14883 0,'-50'-25'0,"1"0"16,-1 25-1,25-25-15,0 25 16,0 25-1,25 0-15,25 0 16,0 0 0,25 24-16,-1 26 15,1-1 1,24 0-16,-24-24 15,0 24 1,-1-24-16,-49-25 16,25 0-1,-25 0-15,-25-1 16,0-24-1,-24-24-15,-1-1 16,1 0 0,-1 0-16,-24 0 15,49 0-15,0-24 16,0 24-1,25 0-15,25 0 16,25-24 0,-1 24-16,1-25 15,24 26 1,1-1-16,-26 0 15,1 0 1,-1 0-16,-24 1 16,-25-1-1</inkml:trace>
  <inkml:trace contextRef="#ctx0" brushRef="#br0" timeOffset="20074">5507 14808 0,'0'50'16,"0"0"0,0-26-1,0 26-15,24 24 16,-24-24-1,0 0-15,0-1 16,25 1 0,-25-1-16,0-24 15,25 25 1,-25-25-16,25 0 15</inkml:trace>
  <inkml:trace contextRef="#ctx0" brushRef="#br0" timeOffset="20758">6201 15106 0,'-25'-25'0,"1"0"15,-1 25 1,-25-24-16,25 48 15,-24 1 1,-1 0-16,25 0 16,1 0-1,24-1-15,0 1 16,24-25-1,1 25-15,25-25 16,-1 0 0,1 0-16,0-25 15,-26 0 1,26 1-16,-25-26 15,0 25-15,-1 0 16,-24 1 0,-24 24 15,-1 49-16,25-24 1,0 25-16,0-1 16,25 1-1,-1-1-15,1 1 16,0 0-1,-25-1-15,25-24 16,0 0 0,-25 0-16,-25-25 31,-25 0-16,25-25-15,1 0 16,-26 0 0,25 1-16,0-1 15,1 25 1</inkml:trace>
  <inkml:trace contextRef="#ctx0" brushRef="#br0" timeOffset="21576">7342 15677 0,'-25'0'0,"1"24"16,-26 1-1,0-25-15,1 25 16,-1-25-1,-24 0-15,-1 25 16,1-25 0,-1 0-16,1 0 15,-25 0 1,0 25-16,24-25 15,-24 0 1,0 0-16,-25 0 16,25 0-1,-25 0-15,24 0 16,-24 0-1,25 0-15,-25 0 16,0 24 0,0-24-16,25 0 15,-25 0 1,0 0-16,0 0 15,24 0-15,-24 0 16,0 0 0,25 0-16,-25 0 15,25 0 1,-25 0-16,25-24 15,-25 24 1,24 0-16,1 0 16,0-25-1,0 25-15,0 0 16,-1 0-1,26 0-15,-25-25 16,24 25 0,1 0-16,0 0 15,-1 0 1,25 0-16,1 0 15,-1 25-15,25-25 16</inkml:trace>
  <inkml:trace contextRef="#ctx0" brushRef="#br0" timeOffset="22157">3299 16049 0,'0'24'15,"25"26"1,-25 0-16,0-1 16,0 26-1,0-1-15,0-24 16,0 24-16,0-24 15,0-1 1,0 1-16,0-25 16,0 0-1,0-1-15</inkml:trace>
  <inkml:trace contextRef="#ctx0" brushRef="#br0" timeOffset="22702">3448 16173 0,'0'-25'0,"25"0"16,-1 25 0,1-25-16,25 0 15,-25 25 1,24 0-16,-24 0 15,0 0-15,25 25 16,-50 0 0,0 0-16,0 0 15,-25 24 1,25-24-16,-25 25 15,-25-1 1,25 1-16,1-25 16,-26 24-1,25-24-15,25 0 16,0 0-1,0 0 1,25-25 0,0 0-16,24 0 15,-24 0 1,25 0-16,0 0 15,-1 0-15,-24 0 16,0 0 0,0 0-16,-1 0 15</inkml:trace>
  <inkml:trace contextRef="#ctx0" brushRef="#br0" timeOffset="22902">4068 16594 0,'25'0'31,"-25"25"-31,25-25 15,-1 0 1</inkml:trace>
  <inkml:trace contextRef="#ctx0" brushRef="#br0" timeOffset="23179">4440 16123 0,'0'-25'15,"25"25"1,24 0-16,-24 0 15,25 0 1,-1 0-16,1 0 16,0-25-1,-1 25-15,-24 0 16</inkml:trace>
  <inkml:trace contextRef="#ctx0" brushRef="#br0" timeOffset="23700">4490 16049 0,'-50'49'0,"25"-24"15,0 25 1,1-26-16,-1 1 15,25 0 1,0 0-16,25-25 31,-1 0-31,1 0 16,25 0-1,-25 0-15,-1 0 16,26-25 0,-25 25-16,24 0 15,1 25 1,-25-25-16,24 25 15,-24-1 1,25 26-16,-25-25 16,0 25-16,-1-26 15,-24 1 1,0 0-16,-24 0 15,-1 0 1,-25-25-16,0 0 16,1 24-1,-1-48-15,1 24 16,24-25-1,0 25-15,25-25 16,0 0 0,25 0-16</inkml:trace>
  <inkml:trace contextRef="#ctx0" brushRef="#br0" timeOffset="24455">5234 16073 0,'0'50'15,"0"0"1,0-1-1,0 1-15,0 24 16,0-24 0,0 0-16,25-26 15,-25 1 1,-25 0-16,25-50 47,0-24-32,0-1-15,0 0 16,25 1-1,-25-1-15,24 0 16,1 1 0,0 24-16,0 25 15,0 0 1,-1 0-16,1 25 15,-25 0 1,25 24-16,-25-24 16,0 25-16,0-1 15,0-24 1,0 0-16,25-50 62,0-25-62,-1 26 16,1-26-1,0 0-15,0 1 16,0 24 0,-1 25-16,1 0 31,0 50-16,-25-26 1,0 26-16,0 24 16,25-24-1,-25 25-15,0-51 16,0 26-16,0-25 15,0-25 1</inkml:trace>
  <inkml:trace contextRef="#ctx0" brushRef="#br0" timeOffset="24843">6003 15949 0,'-25'25'16,"25"25"0,0-1-1,0 1-15,-25 24 16,25-24-1,25 24-15,-25-24 16,0 0 0,25-25-16,0-1 15,-1 1 1,1 0-16,25-25 15,-1 0-15,1 0 16,24 0 0,-24-25-16,0 25 15,-1-25 1,-24 25-16,25-24 15,-1-1 1</inkml:trace>
  <inkml:trace contextRef="#ctx0" brushRef="#br0" timeOffset="25159">7838 15726 0,'25'-25'15,"25"25"1,24 0-16,25 0 16,-24 0-1,-26 0-15,1 0 16,0-24-1,-1 48-15,-24-48 16</inkml:trace>
  <inkml:trace contextRef="#ctx0" brushRef="#br0" timeOffset="25385">8037 15949 0,'25'0'16,"-25"25"-16,74-25 16,-24 25-1,49 0-15,-25-25 16,25 0-1,-24 0-15</inkml:trace>
  <inkml:trace contextRef="#ctx0" brushRef="#br0" timeOffset="40009">15528 14114 0,'-50'-25'16,"-24"0"0,-1 0-16,-24 1 15,0-1 1,-25 0-16,0 0 15,0-24 1,-50 24-16,25 0 16,-24-25-1,-26 26-15,26-1 16,-26-25-1,1 25-15,-25 1 16,24-1 0,1 25-16,-26-25 15,26 25 1,0 0-16,-1 0 15,-24 0 1,24 25-16,1 0 16,0-25-1,-1 24-15,25 1 16,1 0-1,-1 0-15,25 24 16,25-24-16,0 25 16,25-1-1,0 1-15,49-25 16,1 24-1,24 1-15,25 0 16,25-26 0,-1 26-16,51 0 15,-1-1 1,26 1-16,-1 0 15,25-1 1,25 1-16,24-1 16,1 1-1,-1 24-15,51-24 16,-26 0-1,25-1-15,25 1 16,0-1 0,1 1-16,23 0 15,1-1 1,0 1-16,0-25 15,0 24-15,0 1 16,-25-25 0,0-1-16,0 1 15,-25-25 1,-25 0-16,-24-25 15,-25 1 1,0-26-16,0 25 16,-50-49-1,-25 24-15,1-24 16,-26-25-1,-24-1-15,-25 1 16,-25 0 0,-24-25-16,-26 0 15,-24 0 1,0 25-16,-50-25 15,0 24-15,-25-24 16,-24 25 0,-25 25-16,0-1 15,-1 1 1,-24 24-16,0 1 15,-25-1 1,25 25-16,-25 25 16,1 0-1,-26 0-15,25 25 16,0-25-1,0 50-15,1-25 16,-26 24 0,50 1-16,0-1 15,25 26 1,24-26-16,50 26 15,0-26 1,50 26-16,25-26 16,24 1-1,50 24-15,25-24 16,49 0-1,1-26-15,24 26 16,50 0-16,0-26 16,24 26-1,26 0-15,24-25 16,0 24-1,25 1-15,0-1 16,25 1 0,-25 0-16,50-26 15,-25 26 1,0 0-16,0-26 15,24 1 1,-24 25-16,0-1 16,0-24-1,-25 0-15,0 0 16,-25 0-1,-25-25-15,-24 0 16,-25 0 0,-50-50-16,0 25 15,-49-49 1,-25-1-16,-25-24 15,-50-25-15,-24 0 16,-50-25 0,-25 25-16,-25-25 15,1 25 1,-51 0-16,1 25 15,-25 25 1,0-25-16,-25 49 16,0-24-1,1 49-15,-1 0 16,-25 25-1,0 0-15,1 25 16,-1 0 0,25-1-16,-24 26 15,24 24 1,0-24-16,50 24 15,-1 1 1,26-1-16,49 1 16,25-1-16,50-24 15,49 24 1,0-24-16,75-1 15,-1 1 1,26-1-16,49 1 16,0-25-1,49 25-15,1-26 16,0 1-1,49 25-15,0-25 16,0-1 0,25 26-16,0-25 15,25 0 1,-25-1-16,25 1 15,0 0 1,-25 0-16,25 0 16,-25-1-1,0 1-15,0 0 16,-25 0-1,-24-25-15,-50 0 16,-1 0 0,-48-25-16,-26 0 15,-24-24-15,-26-26 16,-24 1-1,-74-25-15,0-25 16,-50-1 0,0 26-16,-50-25 15,-24 25 1,-1 0-16,-24 24 15,-25 1 1,0 24-16,-50 26 16,25-1-1,-24 50-15,24-1 16,0 26-1</inkml:trace>
  <inkml:trace contextRef="#ctx0" brushRef="#br0" timeOffset="43226">8930 15553 0,'-25'49'16,"0"1"-16,0-1 16,0 1-1,25 24-15,0-24 16,0 24-1,0-24-15,25 0 16,0-1-16,0 1 16,0-1-1,24 1-15,-24-25 16,25-25-1,-1 0-15,1 0 16,0-25 0,-1 0-16,-24-24 15,25-1 1,-26 0-16,1-24 15,-25 24 1,0-24-16,-25 24 16,1 1-1,-26-1-15,0 1 16,1-1-1,-26 25-15,1 25 16,-1 0 0,26 0-16,-1 0 15,1 0 1,24 25-16,25 0 15,0 0 1</inkml:trace>
  <inkml:trace contextRef="#ctx0" brushRef="#br0" timeOffset="43593">9550 16123 0,'0'25'0,"25"-25"31,-25-25 16,0 25-16</inkml:trace>
  <inkml:trace contextRef="#ctx0" brushRef="#br0" timeOffset="44421">10368 15677 0,'25'-25'31,"-25"0"-31,0 0 16,0 0-1,-25 1-15,1-1 16,-26-25-1,0 50-15,1-25 16,-26 25 0,1 0-16,-1 0 15,26 25 1,-1-25-16,25 25 15,1 0 1,24 24-16,24-24 16,26 25-16,0-1 15,24 1 1,1 0-16,-1-1 15,0 1 1,-24 24-16,0-24 16,-1-1-1,-24 1-15,-25-25 16,0 0-1,-25-1-15,0-24 16,-24 0 0,-1 0-16,1-24 15,-1 24 1,0-25-16,26 0 15,24 0 1,-25-24-16,25-1 16,25 25-1,24-24-15,-24-1 16,25 25-16,-1-24 15,1 24 1,-1-25-16,-24 25 16,25 1-1</inkml:trace>
  <inkml:trace contextRef="#ctx0" brushRef="#br0" timeOffset="45003">10815 15751 0,'0'25'32,"25"-25"-32,-25 25 15,-25 24-15,25-24 16,-25 25-1,25-26-15,0 26 16,0 0 0,25-1-16,0 1 15,24-1 1,1 1-16,-1-25 15,1 0 1,24-1-16,-24 1 16,0-25-1,-25-25-15,24-24 16,-49-1-1,25 1-15,-25-1 16,0-24 0,-25-1-16,-24 26 15,24-1 1,-50 0-16,26 1 15,-26-1 1,26 25-16,-26 25 16,26-24-16,-1 24 15,25 0 1,0 0-16,25 0 15</inkml:trace>
  <inkml:trace contextRef="#ctx0" brushRef="#br0" timeOffset="47447">11733 15453 0,'-25'0'16,"0"25"15,25 0-31,-25 25 16,25-1-1,0 26-15,0-26 16,-25 26-16,25 24 15,0-25 1,0 1-16,0 24 16,25-25-1,0-24-15,25-1 16,-1-24-1,1 0-15,24 0 16,-24-50 0,-1 25-16,26-50 15,-50 26 1,24-26-16,-24 0 15,-25-24 1,0 24-16,0 1 16,-25 24-1,0 0-15,-24 0 16,-1 25-1,1 25-15,-1 0 16,0 0-16,26 24 16,-26 1-1,25 0-15,25-1 16,0 1-1,0-1-15,0-24 16,0 0 0</inkml:trace>
  <inkml:trace contextRef="#ctx0" brushRef="#br0" timeOffset="49349">13047 15875 0,'-25'-25'16,"1"0"-16,-1 1 15,0-1 1,-25 0-16,26 0 16,-26 25-1,0 0-15,26 25 16,-26 0-1,25 0-15,0 24 16,1-24 0,48 25-16,-24-26 15,25 26 1,25-25-16,-25-25 15,24 25 1,1-25-16,-1-25 16,-24 0-1,0 0-15,0-24 16,0 24-16,-25-25 15,0 25 1,0 1-16,-25 24 31,0 0-15,25 24-1,0 26-15,0-25 16,0 24 0,0 1-16,25 24 15,-25-24 1,25 0-16,-25 24 15,0-24 1,0-1-16,0 1 16,-25-25-1,0 0-15,0-1 16,-24 1-1,-1-25-15,-24-25 16,24 25-16,0-24 16,1 24-1,24-25-15</inkml:trace>
  <inkml:trace contextRef="#ctx0" brushRef="#br0" timeOffset="49652">12477 16818 0,'25'24'16,"-1"1"-1,1 0-15,25-25 16,24 0 0,1 0-16,24-25 15,0 0 1,-25 1-16,26-1 15,-26 0-15,1 25 16,-1 0 0,-24 0-16,-26 0 15</inkml:trace>
  <inkml:trace contextRef="#ctx0" brushRef="#br0" timeOffset="50459">12799 16991 0,'0'25'15,"0"0"1,0 0-16,0-1 16,25 26-1,-25-25-15,25 24 16,-25-24-1,0 0-15,0 0 16,0 0-16,0-50 31,25 0-15,-25-25-1,0 1-15,0-26 16,24 26 0,-24-1-16,25 1 15,0-1 1,0 25-16,0 0 15,-1 25 1,-24 25-16,25 0 16,0 25-1,-25-1-15,25 1 16,-25-1-1,0 1-15,0 0 16,0-26-16,0 1 16,0-50 30,0 1-46,0-26 16,25 0 0,-1 1-16,-24 24 15,25-25 1,0 26-16,0 24 15,0 0 1,0 0 0,-1 49-1,-24-24-15,25 25 16,0 24-1,-25 0-15,0-24 16,25 0 0,-25-1-16,0-24 15,0 0 1,0-25-1</inkml:trace>
  <inkml:trace contextRef="#ctx0" brushRef="#br0" timeOffset="50817">13395 17239 0,'24'-74'15,"-24"24"1,25 1-16,0-1 15,-25 25 1,25 25-16,-25 25 31,25 0-15,-25 24-1,24 26-15,-24-26 16,0 1 0,0 24-16,25-24 15,-25 0 1,25-1-16,0-24 15,0 0 1,-1 0-16,1-25 16,0 0-1,25 0-15,-1-25 16,-24 0-1,25 0-15,-26 0 16,1-24-16,25-1 16,-25 1-1</inkml:trace>
  <inkml:trace contextRef="#ctx0" brushRef="#br0" timeOffset="52329">14114 15751 0,'-50'-50'0,"-49"26"15,25-26 1,-1 0-16,-24 1 16,0-1-1,0 25-15,-1-24 16,1 24-1,-25-25-15,0 25 16,25-24 0,-25 24-16,0 0 15,-25-24-15,25 24 16,-25 0-1,0 0-15,0 0 16,1 1 0,-26-1-16,25 0 15,-24 25 1,-1-25-16,25 0 15,-25 25 1,26-24-16,-26 24 16,25 0-1,0 0-15,-24 24 16,24-24-1,25 25-15,-25 0 16,25 0 0,-25 0-16,50-1 15,-25 26-15,25 0 16,-1-1-1,1 1-15,25 24 16,-1 1 0,26-26-16,-1 26 15,25 24 1,-24-25-16,24 26 15,25-1 1,0-25-16,0 25 16,0 1-1,25-26-15,24 25 16,-24-24-1,50 24-15,-26-25 16,26 1 0,-1 24-16,25-25 15,1 1 1,24-1-16,0-24 15,0 24 1,0 1-16,24-26 16,1 26-1,0-26-15,25 1 16,-1-1-16,-24 1 15,25 0 1,-1-1-16,1-24 16,-25 25-1,25-25-15,-1-1 16,1 1-1,-25 0-15,24-25 16,1 25 0,-25-25-16,24 0 15,-24 0 1,25 0-16,-25-25 15,-1 0 1,1 25-16,0-25 16,0 1-1,-25-26-15,0 25 16,0-24-1,-25-1-15,25 0 16,-49 1 0,24-26-16,-25 1 15,-24-1 1,0 1-16,-1-25 15,-24 0-15,0-1 16,-25 1 0,-25-25-16,0 0 15,-24-25 1,-26 25-16,-24-25 15,0 25 1,-25 0-16,-25-24 16,-25 48-1,25-24-15,-49 50 16,0-1-1</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6:44:24.224"/>
    </inkml:context>
    <inkml:brush xml:id="br0">
      <inkml:brushProperty name="width" value="0.05292" units="cm"/>
      <inkml:brushProperty name="height" value="0.05292" units="cm"/>
      <inkml:brushProperty name="color" value="#FF0000"/>
    </inkml:brush>
  </inkml:definitions>
  <inkml:trace contextRef="#ctx0" brushRef="#br0">1811 3547 0,'-25'-25'15,"-25"0"-15,26 25 16,-26 0 0,0 0-16,-24 25 15,-1 25 1,-24-1-16,0 1 15,25 25 1,-1-1-16,50 0 16,1 1-1,-1-1-15,25 1 16,0-1-1,25-24-15,-1 24 16,26-24 0,24-26-16,1 1 15,-1 0 1,-24 0-16,24-50 15,1 0-15,-1 0 16,1-24 0,-1-26-16,0 1 15,1 0 1,-26-26-16,1 1 15,0 25 1,-50-1-16,0 1 16,-50-1-1,-24 1-15,-1 49 16,-49 0-1,0 25-15,0 25 16,-50 50 0,26 24-16,24 0 15,24 0 1</inkml:trace>
  <inkml:trace contextRef="#ctx0" brushRef="#br0" timeOffset="3099.3099">7293 9252 0,'-25'50'16,"25"-25"0,0 49-16,0 25 15,0 0 1,0 50-16,0-50 15,-25 25-15,25 25 16,0-74 0,0 24-16,0-49 15,-25-26 1,25 26-16,0-100 15,0 26 1,0-26-16,0-24 16,25-26-1,-25-24-15,25 25 16,-25-50-1,25 75-15,-1-50 16,-24 25 0,25 49-16,-25 25 15,25-24 1,-25 24-16,0 50 31,0 24-31,25 26 16,0-26-16,-1 50 15,1 1 1,25 24-16,-1 24 15,-24 1 1,25-74-16,-1-1 16,-24 1-1,0-1-15,0-74 16,0 0-1,-1 0 1,1-74 0,0-1-16,0-74 15,0 0 1,-1 25-16,26-24 15,-25 48 1,0-24-16,0 50 16,-1 0-1,-24-1-15,25 50 16,-25 25-1,25 0-15,-25 0 16,0 75 0,0-1-1,0 50-15,25 0 16,-25 25-1,0 0-15,25 0 16,-25 0 0,24-25-16,-24-25 15,25 25 1,-25-99-16,0 74 15,0-74 1,0-1-16,0-48 16</inkml:trace>
  <inkml:trace contextRef="#ctx0" brushRef="#br0" timeOffset="3319.3319">8458 9823 0,'25'0'16,"0"0"-16,25 0 15,-1 0 1,26 0-16,-1 0 15,0 0 1,-24 0-16</inkml:trace>
  <inkml:trace contextRef="#ctx0" brushRef="#br0" timeOffset="3513.3513">8458 10071 0,'50'0'16,"0"0"0,24-25-16,25 25 15,-24-50 1</inkml:trace>
  <inkml:trace contextRef="#ctx0" brushRef="#br0" timeOffset="4341.4338">9550 9079 0,'0'0'15,"0"24"-15,0 51 16,0-1-1,0 1-15,0 49 16,25-75 0,-25 1-16,0-1 15,0-98 16,0 24-15,-25-49 0,25 24-16,0-49 15,25 24 1,-25 1-16,24 0 15,1-1 1,0 25-16,0 26 16,24 24-1,-24 0-15,0 0 16,25 74-1,-26-49-15,1 49 16,0 1 0,-25-26-16,0 26 15,0-50 1,0 24-1,0-98 1,0 24 0,0-50-16,25 1 15,0 0 1,24-1-16,-24 1 15,0-1 1,25 75-16,-26 0 16,1 0-1,0 0-15,0 75 16,0-1-1,-25 1-15,24 24 16,-24 25 0,0-25-16,0-25 15,25-24 1,0 24-16,0-74 15,0 0 1,-1 0-16,26-74 16</inkml:trace>
  <inkml:trace contextRef="#ctx0" brushRef="#br0" timeOffset="4709.4706">10616 8930 0,'-49'0'16,"-1"0"-1,1 74-15,24 1 16,-25-1 0,50 0-16,0 1 15,25-50 1,0 24-16,24-49 15,1 0 1,0 0-16,-1 0 16,1-49-1,-1 24-15,-24-50 16,0 26-1,0-26-15,-50 1 16,0 49 0,-24-25-16,-26 50 15,1 0 1,24 0-16,1 50 15,24-50 1</inkml:trace>
  <inkml:trace contextRef="#ctx0" brushRef="#br0" timeOffset="4965.4965">11137 8731 0,'0'50'16,"0"-25"-1,0 49-15,-25 50 16,1-49 0,24 24-16,0 25 15,0-25 1,0-49-16,24-1 15,-24 1 1,25-50 0</inkml:trace>
  <inkml:trace contextRef="#ctx0" brushRef="#br0" timeOffset="5428.5428">11336 9153 0,'25'0'0,"-1"25"16,26-25 0,24 49-16,-24-49 15,0 0 1,-1 0-16,1-49 15,-25 24 1,-1-25-16,-24 26 16,-24-51-1,-1 25-15,0 26 16,-25-26-1,1 25-15,-1 50 16,1 25 0,-1 24-16,0 1 15,50-1-15,0 0 16,0 26-1,25-26-15,25-24 16,24-1 0,-24-24-16,24-25 15,1 0 1,-26 0-16,26 0 15,-26-50 1,1 26-16</inkml:trace>
  <inkml:trace contextRef="#ctx0" brushRef="#br0" timeOffset="5975.5975">9575 10120 0,'49'0'15,"50"0"1,1 0-16,24 0 16,25-49-1,-1 49-15,1-25 16,0 25-16,25 0 15,-26 0 1,1 0-16,-25 0 16,25 0-1,-25-50-15,-25 50 16,-24 0-1,-1 0-15,-49 0 16,0 0 0</inkml:trace>
  <inkml:trace contextRef="#ctx0" brushRef="#br0" timeOffset="6486.6486">10443 10368 0,'-25'50'15,"25"-25"-15,-25 49 16,25 1 0,25 24-16,-25 0 15,0-25 1,0 26-16,25-26 15,-25-24 1,0 24-16,0-24 16,0-25-1,0 24-15,25-49 31,-1 0-15,1 0 0,25-25-16,-1 25 15,1 0 1,0 0-16,-1 0 15,26 0 1,-26 0-16,1 0 16,24 0-1,-24 0-15,-25 0 16,24 0-16</inkml:trace>
  <inkml:trace contextRef="#ctx0" brushRef="#br0" timeOffset="9431.9431">20439 8285 0,'-25'-25'15,"25"0"16,0 0-15,0 1 0,0 48 46,0 1-62,0 25 31,-25-25-31,25-1 16,0 1-1,0 25-15,-24-25 16,-1 24 0,0-24-16,0 25 15,0-26 1,1 26-16,-1-50 15,0 0-15,-25 25 16,26-25 0,-26 0-16,25 0 15,0-25 1,-24 25-16,49-50 15,-25 26 1,0-26-16,25 25 16,-25-24-1,25 24-15,0 25 16,0-75-1,0 51 17,-24 24-1,24 24 47,0 1 15,-25 25-93,25-50 16,-25 25 0,0 24-16,25-49 15,-25 25 1,1-25-16,-1 50 15,0-50 1,-25 0-16,26 0 16,-1 0-1,0 0-15,0 0 16,25 0-16,-25-50 15,25 25 1,0 25-16,0-74 16,0 74-1,0-50-15,0 25 16,25 25-1,-25-24 1,-25 48 124,25 1-108,-25-25-17,25 50-15,-24-25 16,24 24-1,-25-49-15,0 75 16,0-75 0,0 24-16,1 26 15,-1-50 1,0 0-16,-25 0 15,26 0 1,-1-50-16,0 26 16,0 24-1,0-75-15,25 75 16,0-74-1,0 24-15,0 25 16,0 1 0,-24-1-16,24 0 31,0 50 47,0-50-63,0 50 1,0-50 0,0 50-1,0-50-15,0 50 16,0-50-1,0 50 1,0-50 0,24 25-1</inkml:trace>
  <inkml:trace contextRef="#ctx0" brushRef="#br0" timeOffset="10223.0222">20886 8334 0,'24'0'31,"1"0"-15,0-24-1,0 24 1,24-25-16,-24 25 15,0-25 1,25 0-16,-1 25 16,-24-25-1,25 1-15,-1 24 16,1-25-1,-25 0-15,-1 25 16,26 0 0,-50-25-16,25 25 15,-25 0 79</inkml:trace>
  <inkml:trace contextRef="#ctx0" brushRef="#br0" timeOffset="11561.1557">12526 9823 0,'-24'0'0,"48"0"31,1 0-16,25-50 1,24 50-16,-24 0 16,24 0-1,-24 50-15,-1-50 16,1 0-1</inkml:trace>
  <inkml:trace contextRef="#ctx0" brushRef="#br0" timeOffset="11796.1795">12526 10120 0,'25'0'16,"25"0"-16,24 0 16,1 0-1,-1-49-15,0 49 16,1 0-1</inkml:trace>
  <inkml:trace contextRef="#ctx0" brushRef="#br0" timeOffset="12450.2449">14312 9004 0,'-25'0'16,"1"0"-1,-1 0 1,0 75-16,-25-51 15,26 51 1,-26-1-16,50 1 16,0 49-1,0-100-15,50 26 16,-1 24-1,1-74-15,-1 25 16,26-25 0,-25 0-16,24-25 15,0 25 1,1-74-16,-26 49 15,-24-24-15,25-26 16,-50 1 0,0-50-16,-25 49 15,0 51 1,-24-51-16,-1 25 15,-24 26 1,-1 24-16,1 0 16,-1 24-1,26 26-15,-1 25 16,0-1-1,26 0-15,-1-49 16,25 50 0</inkml:trace>
  <inkml:trace contextRef="#ctx0" brushRef="#br0" timeOffset="12705.2704">14932 9451 0,'0'24'15,"25"-24"32</inkml:trace>
  <inkml:trace contextRef="#ctx0" brushRef="#br0" timeOffset="13240.3239">15180 8954 0,'0'-24'15,"25"-26"-15,25 25 16,-1 25 0,1-49-16,0 49 15,-1 0 1,1 0-16,-25 49 15,24-24 1,-24 25-16,-25-26 16,0 51-1,-25-1-15,-24-24 16,24 24-1,-25 1-15,1-50 16,-1 24 0,25-24-16,0 25 15,50-50 16,0 0-15,25 0-16,-1 0 16,1 0-16,0 0 15,-1 0 1,-24 0-16,25 0 15,-26 0 1,26 0-16,-25 0 16</inkml:trace>
  <inkml:trace contextRef="#ctx0" brushRef="#br0" timeOffset="13922.3921">15974 9103 0,'0'50'16,"25"-50"0,-25 74-1,0 1-15,0-50 16,0 24-1,0 26-15,-25-75 16,25 24 0,25-48 15,-25-26-16,25 25-15,-25-24 16,25-26 0,-1 50-16,26-49 15,-25 24 1,0 26-16,24 24 15,-24 24 1,0 26-16,0-50 16,-1 74-1,-24-49-15,0 25 16,0 24-1,0-74-15,-24 25 16,24 25 0,-25-50-16,50-50 15,-25 25 1,24-24-1,1-26-15,0 50 16,25-49 0,-25 24-16,24 26 15,-24 24 1,0 0-16,0 0 15,-25 24 1,0 26-16,0 24 16,0 1-1,-25-1-15,25 1 16,0-26-1,25-24-15,-25 0 16</inkml:trace>
  <inkml:trace contextRef="#ctx0" brushRef="#br0" timeOffset="14330.4329">16818 9153 0,'-50'0'0,"0"74"16,26-49-1,-1 25-15,50 24 16,-25-49-1,24 25-15,26-50 16,-25 0 0,24 24-16,-24-48 15,25 24 1,-25-50-16,-1 25 15,1-49 1,-25 74-16,0-75 16,-25 26-1,-24 24-15,-1-25 16,1 50-1,-1 0-15,0 0 16,26 50 0,24-100-16</inkml:trace>
  <inkml:trace contextRef="#ctx0" brushRef="#br0" timeOffset="14545.4544">17090 8930 0,'0'0'15,"0"74"1,0-49-16,0 49 16,0 1-1,0-1-15,0 50 16,0-99-1,0 25-15,0-1 16</inkml:trace>
  <inkml:trace contextRef="#ctx0" brushRef="#br0" timeOffset="15065.5064">17190 9178 0,'24'-25'15,"1"25"1,25 25-16,-1-25 16,1 0-1,0 0-15,-1 0 16,-24-25-1,0 25-15,-25 0 16,0-50 0,-25 26-16,0-26 15,0 25 1,-24 25-16,-1 0 15,1 25 1,-1 25-16,25-26 16,0 51-1,1-26-15,24 26 16,24-1-1,1-49-15,0 25 16,25-26-16,-1-24 16,1 0-1,-1 0-15,26 0 16,-25-24-1,-1-26-15,1 25 16,-25-24 0,24 24-16,-49-25 15,25 50 1,-25 0-16</inkml:trace>
  <inkml:trace contextRef="#ctx0" brushRef="#br0" timeOffset="15830.5829">13717 9897 0,'25'0'16,"0"0"-16,24 0 15,26 0 1,-26 0-16,26 0 15,24 0 1,-25 0-16,25 0 16,1 0-1,24 0-15,0 0 16,0 0-1,25-50-15,-1 50 16,1 0 0,0 0-16,25-24 15,-25 24 1,24 0-16,1 0 15,-1 0-15,1 0 16,0 0 0,-25 0-16,24 0 15,-24 0 1,0 0-16,-50 0 15,25 0 1,-50 0-16,1 0 16,-25 24-1,-26-24-15</inkml:trace>
  <inkml:trace contextRef="#ctx0" brushRef="#br0" timeOffset="16639.6638">14536 10344 0,'-25'24'0,"0"26"16,0 24-1,0 1-15,25-1 16,0 25-1,0-24-15,25-1 16,0 1 0,25-26-16,-1-24 15,1 0 1,-1-25-16,26 0 15,-26-25 1,1-25-16,24 1 16,-49-26-1,25 1-15,-25-25 16,-1-25-16,-24 49 15,-24 1 1,-1 0-16,-50-1 16,26 75-1,-26 0-15,1 25 16,0 25-1,-1 24-15,26 0 16,-1 1 0,25-1-16,25 50 15,0-25 1,25-24-16,0-26 15</inkml:trace>
  <inkml:trace contextRef="#ctx0" brushRef="#br0" timeOffset="17095.7094">15354 10840 0,'-25'24'0,"25"1"31,25-25-31,0 0 31,-25-25 0,25 1-31,-25-1 16,-25 0 0,25 0-1,-25 25 1,25 25-16,-25-25 15,25 25 1,-25 0-16,25-1 16,25 1-16,-25 0 31,25-50-31</inkml:trace>
  <inkml:trace contextRef="#ctx0" brushRef="#br0" timeOffset="17402.7401">15701 10145 0,'25'0'15,"0"0"-15,25 0 16,-1 0-1,26 0-15,-26 0 16,1 50 0,-1-50-16,-24 0 15,25 0-15,-50 0 16</inkml:trace>
  <inkml:trace contextRef="#ctx0" brushRef="#br0" timeOffset="17933.7932">15801 10195 0,'-25'0'15,"0"25"-15,25 24 16,0-24-1,-25 25-15,25-26 16,0 26 0,0-25-16,0 24 15,25-49 1,0-49 31,0 24-47,-1 25 15,1-50 1,0 26-16,25 24 15,-1 0 1,-24 24-16,25 26 16,-1-25-1,-24 24-15,0 26 16,0-1-1,-25-24-15,0-1 16,-25 1 0,-25 0-16,25-26 15,-24 26 1,-26-25-16,26 0 15,-1-25 1,-24 0-16,24 0 16,25-25-1,1-25-15</inkml:trace>
  <inkml:trace contextRef="#ctx0" brushRef="#br0" timeOffset="18413.8412">16396 10269 0,'-25'0'15,"25"0"1,-25 75-16,0-1 16,25 0-1,-24 1-15,24-1 16,24 1-1,1-51-15,0 26 16,25-50 0,-25 25-16,24-50 15,1 25 1,-1-50-16,1 1 15,-25-1-15,24-24 16,-24-1 0,-25 1-16,-25 0 15,1-1 1,-26 26-16,0 24 15,1 25 1,-26 25-16,26 24 16,-26-49-1,50 0-15,1 0 16</inkml:trace>
  <inkml:trace contextRef="#ctx0" brushRef="#br0" timeOffset="18843.8842">16867 10145 0,'-25'50'15,"25"-25"1,-24 24-1,-1 26 1,0-51-16,0 51 16,25-26-1,25 26-15,-25-50 16,50 24-1,-26-49-15,26 0 16,0 0 0,-1 0-16,26-74 15,-26 74 1,-24-75-16,0 26 15,0-26 1,-50 51-16,0-51 16,0 1-1,-24 74-15,-26-50 16,26 50-1,-1 0-15,0 0 16,50 0 0</inkml:trace>
  <inkml:trace contextRef="#ctx0" brushRef="#br0" timeOffset="19282.9281">17462 9897 0,'25'25'0,"-25"24"15,0-24 1,25 25-16,-25 24 16,0 1-1,-25 24-15,25 25 16,0-50-1,-25 1-15,25-50 16,0 24 0,0 26-16,0-51 15,25 26 1,0-50-16,0 25 15,25-25-15,-1-25 16,1 25 0,24 0-16,-24-25 15,24 0 1,-24 25-16,-1 0 15,1-24 1,-25 24-16,0 0 16,-1 0-1,-48 0 16</inkml:trace>
  <inkml:trace contextRef="#ctx0" brushRef="#br0" timeOffset="21828.1826">1662 15056 0,'-50'0'16,"1"25"-16,24 0 15,-50 0 1,26 24-16,-1 26 15,-24-1 1,24 1-16,1 24 16,24 0-16,0 0 15,25 25 1,0-49-16,50-1 15,-1-24 1,1-25-16,24-1 16,25-24-1,-24 0-15,24-49 16,0 24-1,1-49-15,-26-1 16,0 1 0,1-25-16,-1-1 15,-49 1 1,0 0-16,-50 0 15,0 24 1,-24 1-16,-26 49 16,-24 0-1,0 25-15,0 50 16,-26 24-16,26 1 15,0-1 1,25 50-16,-1-49 16,50 24-1</inkml:trace>
  <inkml:trace contextRef="#ctx0" brushRef="#br0" timeOffset="23788.3786">17760 16222 0,'25'-25'16,"0"1"-1,24 24-15,1 0 16,0 0 0,24 0-16,0 0 15,1 24 1,-1 1-16,-24 0 15,-1 25 1,-24-26-16,0 26 16,-25-25-16,0 25 15,-25-1 1,0 1-16,-24-1 15,-1 1 1,1 0-16,-1-1 16,0 1-1,26-1-15,24 1 16,0 0-1,24-26-15,1 26 16,0-25 0,0-25-16,0 25 15,-1-25 1,-24-25-1,-24 25 1,-1-25 0,-25 25-16,1 0 15,24 25 1,-25-25-16,25 25 15,25 24 1,0-24-16,0 25 16,25 24-1,25-24-15,-1 24 16,1 0-1,0-24-15,-26 25 16,-24-26 0,0 1-16,-24-1 15,-26 1 1,25-25-16,-49 24 15,24-24 1,1 0-16,-1 25 16,0-26-1,1-24-15,24 25 16,-25-25-1,1 25-15,24-25 16,-25-25-16,26 0 16,-1 1-1,0 24-15</inkml:trace>
  <inkml:trace contextRef="#ctx0" brushRef="#br0" timeOffset="26342.6338">19050 16297 0,'0'-50'31,"0"25"-31,-25 0 15,0 1 1,1 24-16,-1 0 16,0 0-1,-25 24-15,26 1 16,-26 25-16,25 24 15,0-24 1,25 0-16,25-26 16,0 1-1,0 0-15,24 0 16,-24-25-1,25 0-15,-25-25 16,-1 0 0,1-24-16,0 24 15,-25-25 1,0 0-16,0 75 47,0 0-32,25 0-15,-25 25 16,25 24-1,-25-24-15,24-1 16,1 1 0,-25-25-16</inkml:trace>
  <inkml:trace contextRef="#ctx0" brushRef="#br0" timeOffset="26612.661">19298 16222 0,'0'50'0,"0"24"16,0 1 0,0-26-16,25 26 15,-25-26 1,25-24-16</inkml:trace>
  <inkml:trace contextRef="#ctx0" brushRef="#br0" timeOffset="26853.6851">19596 16123 0,'0'50'16,"0"24"0,0-24-16,25 49 15,-25-25 1,0 1-16,24-1 15</inkml:trace>
  <inkml:trace contextRef="#ctx0" brushRef="#br0" timeOffset="27384.7382">20141 16272 0,'0'25'0,"25"24"15,-50 1 1,25 0-16,0-1 16,0 1-1,0-1-15,0-24 31,0-50-15,0-24 0,0-1-1,25 1-15,-25-1 16,25-25-1,-25 26-15,25 24 16,0-25 0,-1 50-16,26-24 15,-25 24 1,0 24-16,-1 1 15,-24 25 1,0-1-16,0-24 16,0 50-1,0-26-15,0 1 16</inkml:trace>
  <inkml:trace contextRef="#ctx0" brushRef="#br0" timeOffset="27650.7648">20563 16371 0,'25'25'0,"24"-25"16,1 0-1,0 0-15,-1 0 16,-24-25-1,0 0-15,0 0 16</inkml:trace>
  <inkml:trace contextRef="#ctx0" brushRef="#br0" timeOffset="27824.7822">20836 16247 0,'0'-25'15,"-25"25"1,-24 0-16,24 25 15,-25 0 1,25 24-16,0 1 16,1 25-1,24-26-15,0 1 16,24-1-16,1-24 15,0 0 1,25 0-16,-1-50 16</inkml:trace>
  <inkml:trace contextRef="#ctx0" brushRef="#br0" timeOffset="28212.821">20910 16396 0,'50'25'15,"-25"-25"1,24 0-1,-24 0-15,25 0 16,-25-50-16,-1 25 16,1 0-1,-25 1-15,0-1 16,-25 0-1,-24 25 1,-1 25 0,25 0-16,-24 24 15,24 1 1,0 0-16,25 24 15,25-24 1,0-1-16,24-24 16</inkml:trace>
  <inkml:trace contextRef="#ctx0" brushRef="#br0" timeOffset="28518.8516">21605 16421 0,'-25'-50'16,"-25"50"-16,1-25 16,-1 25-1,1 25-15,24 0 16,0 0-16,0 24 15,0 1 1,50-25-16,-25 0 16,25-1-1,0 1-15,24-50 16,-24 25-1,25-24-15,-25-26 16,24-24 0</inkml:trace>
  <inkml:trace contextRef="#ctx0" brushRef="#br0" timeOffset="28712.871">21605 16321 0,'25'-74'16,"-25"0"-16,0 24 15,0 25 1,0 0-16,-25 25 31,25 25-31,0 25 16,0 24-16,-25-24 15,25 24 1,0 1-16,0-1 16,0-24-1,0-1-15,0 1 16</inkml:trace>
  <inkml:trace contextRef="#ctx0" brushRef="#br0" timeOffset="29111.9109">21779 16371 0,'24'0'15,"1"25"-15,25-25 16,-1 0 0,1 0-16,-25 0 15,0-25-15,-1 0 16,1 0-1,-25 1-15,0-1 16,-25 25 0,-24-25-16,24 25 15,-25 25 1,1 0-16,-1-1 15,25 26 1,25-25-16,0 25 16,0-1-1,25 1-15,25-25 16,-1-1-1</inkml:trace>
  <inkml:trace contextRef="#ctx0" brushRef="#br0" timeOffset="29397.9394">22399 16446 0,'0'-25'16,"-25"0"-1,0 0-15,-25 25 16,26 0-16,-26 0 15,0 25 1,1 0-16,24 24 16,25-24-1,0 0-15,0 0 16,25-25-1,0 0-15,-1 0 16,1-25 0,25 0-16,-25-24 15</inkml:trace>
  <inkml:trace contextRef="#ctx0" brushRef="#br0" timeOffset="29645.9643">22374 16173 0,'0'-50'0,"0"0"16,0 1-1,-25 24-15,25 50 31,0 24-15,-25 1-16,25 24 16,0 1-1,0 24-15,0 0 16,0-24-1,25-26-15,-25 1 16,0 0 0,0-26-16,25 1 15,-25-25 1</inkml:trace>
  <inkml:trace contextRef="#ctx0" brushRef="#br0" timeOffset="30285.0282">23192 16148 0,'-24'49'15,"-1"1"1,25 0-1,-25 24-15,0 1 16,25-26 0,-25 26-16,25-26 15,25 1 1,-25-25-16,0-25 15</inkml:trace>
  <inkml:trace contextRef="#ctx0" brushRef="#br0" timeOffset="30827.0824">22796 16173 0,'-25'-25'16,"50"25"-1,-1 25 1,51-1 0,-26-24-16,26 25 15,-1 0 1,1 0-16,-1-25 16,-49 25-1,24-25-15,-73 0 63,-26 24-63,25 1 15,0 0-15,1 0 16,-1 0-1,50 24-15,-25 1 16,24-25 0,26 24-16,0-24 15,-1-25 1,26 25-16,-51-50 15,26 0 1,-25 1-16,0-26 16,-1 0-1,-48 1-15,24-1 16,-50 25-1,0-24-15,1 24 16,-1 25 0</inkml:trace>
  <inkml:trace contextRef="#ctx0" brushRef="#br0" timeOffset="36771.6768">19025 17190 0,'0'-50'16,"-25"0"0,1 26-16,-1-1 15,0 0 1,0 25-16,0 0 15,1 25-15,-1 0 16,25-1 0,-25 26-16,25 0 15,0-26 1,25 26-16,0-25 15,24 0 1,1-25-16,-25 0 16,24-25-1</inkml:trace>
  <inkml:trace contextRef="#ctx0" brushRef="#br0" timeOffset="36986.6982">19124 16818 0,'0'-25'16,"-24"25"-16,-1 0 15,25 25 1,-25 24-16,25 1 16,0 24-1,25 1-15,-25-1 16,0 0-16,25 1 15,-25-26 1,24-24-16</inkml:trace>
  <inkml:trace contextRef="#ctx0" brushRef="#br0" timeOffset="37405.7402">19199 17090 0,'25'25'16,"-1"-25"-1,26 25-15,-25-25 16,24 0-1,1 0-15,0-25 16,-26 0 0,1 1-16,0-1 15,-25-25-15,0 25 16,-25 25-1,-24-24-15,24 48 16,-25-24 0,1 25-16,24 25 15,0-1 1,0 26-16,25-26 15,25 1 1,0-25-16,24 24 16,1-24-1,0 0-15</inkml:trace>
  <inkml:trace contextRef="#ctx0" brushRef="#br0" timeOffset="37670.7665">19819 17041 0,'-50'0'0,"50"25"15,-49-1 1,24 1-16,25 25 15,-25-25 1,25 24-16,0 1 16,25-25-1,0-1-15,0 1 16,-1 0-1,26-25-15</inkml:trace>
  <inkml:trace contextRef="#ctx0" brushRef="#br0" timeOffset="38048.8045">20042 17016 0,'-25'0'15,"1"25"1,24 24-16,0-24 15,0 25 1,0-1-16,24 1 16,1-25-1,-25 0-15,0-1 16,0-48 31,-25-1-47,25-25 15,0 1 1,-24-1-16,24 0 15,0 26 1,24-26-16,1 50 16,0-25-1,0 25-15,24 0 16,-24 25-1</inkml:trace>
  <inkml:trace contextRef="#ctx0" brushRef="#br0" timeOffset="38447.8444">20315 17264 0,'25'-25'16,"0"25"-16,-1-25 16,26 25-1,0-24-15,-26-26 16,26 25-1,-50 0-15,0 1 16,0-1 0,-25 25-16,0 0 15,1 25 1,-26-1-16,25 1 15,-24 25 1,49-1-16,-25 1 16,25 0-16,0-1 15,49-24 1,-24 0-16,25 0 15</inkml:trace>
  <inkml:trace contextRef="#ctx0" brushRef="#br0" timeOffset="38865.8862">20737 17090 0,'-25'25'0,"0"-25"15,0 50 1,0-25-16,1-1 16,24 1-1,0 25-15,24-25 16,1-25-1,0 0 1,0 0-16,-25-25 16,25 0-1,0-25-15,-1 26 16,-24-26-1,0 25-15,25 25 32,-50 25-17,25 25 1,0-26-16,25 26 15,-25 0 1,0-26-16,25 26 16</inkml:trace>
  <inkml:trace contextRef="#ctx0" brushRef="#br0" timeOffset="39253.9249">21134 16966 0,'-25'0'16,"25"-24"-16,-25 24 15,0 24 1,25 1-16,-25 0 15,25 0 1,25 24-16,-25-24 16,25 25-1,0-1-15,-25 1 16,25-25-1,-25 0-15,24-25 16,-48 24 0,-1-24-16,0 0 15,0 0 1,0 0-16,1-24 15,-1-1 1,0 0-16,25 0 16</inkml:trace>
  <inkml:trace contextRef="#ctx0" brushRef="#br0" timeOffset="39673.9669">21456 17090 0,'25'25'16,"0"-25"-1,-1 0 1,1-25-16,0 1 15,0-1 1,0 0-16,-25-25 16,0 26-1,0-1-15,-25 0 16,0 25-16,-25 0 15,26 25 1,-1 0-16,-25 24 16,25-24-1,25 25-15,0-1 16,25-24-1,25 25-15,-1-1 16,1-24 0,0-25-16,-1 25 15,-24-25 1</inkml:trace>
  <inkml:trace contextRef="#ctx0" brushRef="#br0" timeOffset="40561.0557">19000 17934 0,'-24'-25'16,"24"-25"-16,-25 26 31,0 24-31,0 0 16,0 24-1,1-24-15,-1 50 16,0-25-1,-25 24-15,50 1 16,-24 0 0,24-26-16,24 26 15,1-25 1,25 0-16,-1-25 15,26 24 1</inkml:trace>
  <inkml:trace contextRef="#ctx0" brushRef="#br0" timeOffset="40907.0902">19199 17959 0,'-25'0'15,"0"24"-15,25 1 16,-25 0-1,25 25-15,0-26 16,0 26 0,25-25-16,0 0 15,25-25 1,-26 0-16,26 0 15,-25-25 1,0 0-16,-1-25 16,-24 1-1,0-26-15,-24 51 16,-1-26-16,-25 25 15,25 0 1,-24 25-16,24 0 16,25 25-1</inkml:trace>
  <inkml:trace contextRef="#ctx0" brushRef="#br0" timeOffset="41387.1383">19546 17983 0,'-25'0'16,"0"25"-1,25 0-15,0 25 16,0-26 0,-24 1-16,48-25 46,-24-49-30,25 24 0,0 0-16,-25-25 15,50 1 1,-25 24-16,-1 0 15,26 0 1,-25 25-16,24 25 16,-24 0-1,0 0-15,-25 24 16,0-24-1,0 25-15,0-25 16,0 24 0,-25-24-16,25 0 15,0 0 1</inkml:trace>
  <inkml:trace contextRef="#ctx0" brushRef="#br0" timeOffset="42999.2992">20117 17611 0,'0'25'31,"0"25"-31,-25-1 16,25 1-1,0 0-15,0 24 16,-25-24 0,50-1-16,-25 1 15,0-25 1,0 24-16,25-24 31,-25-50-15</inkml:trace>
  <inkml:trace contextRef="#ctx0" brushRef="#br0" timeOffset="43206.3202">19918 17785 0,'-25'0'15,"50"0"1,0 0 0,25 25-16,24-25 15,0 25 1,1-25-16,-1 24 15</inkml:trace>
  <inkml:trace contextRef="#ctx0" brushRef="#br0" timeOffset="43734.373">20613 17859 0,'0'-24'32,"-25"24"-32,0 0 31,0 0-31,0 24 15,-24 1 1,24 0-16,-25 0 16,26 0-1,24-1-15,0 1 31,24-25-31,1 0 16,0 0-16,25-25 16,-26 25-1,1-24-15,0-1 16,-25-25-1,25 25-15,0 1 16,-25-1 0,0 50-16,0-1 31,0 1-31,0 25 15,0-25 1,0-1-16,24 26 16,-24-25-1,25 0-15,-25-25 16</inkml:trace>
  <inkml:trace contextRef="#ctx0" brushRef="#br0" timeOffset="44428.4424">20811 17686 0,'0'25'16,"0"-1"-16,0 26 15,0 0 1,25-1-16,-25 1 16,0-25-1,0 24-15,0-24 16,25 0-1,-50-25-15,25-25 32,0 0-32,0 0 15,0-24 1,0-1-16,0 1 15,25 24 1,-25-25-16,25 25 16,-1 1-16,1-1 15,0 25 1,0 25-16,24-1 15,-49 1 1,25 25-16,-25-25 16,25 24-1,-25-24-15,0 0 16,-25-25-1,25-25 17,0 0-17,25 0 1,25-24-16,-26 24 15,26 0 1,-25 0-16,24 25 16,-24 0-1,0 25-15,0 0 16,0 0-16,-25 24 15,0 1 1,0-25-16,0 24 16,0-24-1,0 0-15</inkml:trace>
  <inkml:trace contextRef="#ctx0" brushRef="#br0" timeOffset="44687.4683">21654 17686 0,'0'25'0,"0"24"16,-24 1 0,24-1-16,0 1 15,0 0-15,0-1 16,0 1-1</inkml:trace>
  <inkml:trace contextRef="#ctx0" brushRef="#br0" timeOffset="45194.519">21878 17711 0,'0'24'32,"0"1"-32,0 25 15,0-1 1,0 1-16,0 0 15,0-26 1,-25 1-16,25 0 16,-25-50 15,50-24-16,-25 24 1,0-25-16,25 1 16,0-1-1,-1 0-15,1 26 16,25-1-1,-25 25-15,-1 0 16,26 25 0,-25-1-16,-25 26 15,25 0 1,-1-1-16,-24 1 15,25-1 1,-25 1-16,0 0 16,-25-26-1</inkml:trace>
  <inkml:trace contextRef="#ctx0" brushRef="#br0" timeOffset="46768.6763">22597 17661 0,'-25'-50'16,"-24"26"-16,24 24 16,0 0-16,-25 0 15,26 24 1,-1 26-16,0 0 15,25-1 1,-25 1-16,50-25 16,-25 24-1,25-24-15,0 0 16,24 0-1,-24-50-15,0 25 16,24-25 0,-24 0-16,0-24 15,0-1 1,0 0-16,-25 1 15,24 24 1,-24 0-16,0 0 16,0 50-1,0 0 1,25 25-1,-25-1-15,0-24 16,0 25-16,0-1 16,0-24-1,25 0-15</inkml:trace>
  <inkml:trace contextRef="#ctx0" brushRef="#br0" timeOffset="47054.7048">22870 17338 0,'0'25'16,"0"0"-1,0 25 1,0-1-16,0 26 16,0-1-1,0 1 1,0-1-16,0-24 15,0-1-15,0 1 16,25-50 0</inkml:trace>
  <inkml:trace contextRef="#ctx0" brushRef="#br0" timeOffset="47463.7456">22647 17537 0,'0'-25'16,"24"25"0,26 0-1,25 25 1,-1-25-16,0 25 15,26-25 1,-51 0-16,26 0 16,-51-25-16,26 25 15,-50-25 1,-25 50 31,25 0-32,-25 0-15,1 24 16,24 26-1,-25-26-15,25 26 16,0-26 0,25-24-16,-1 0 15</inkml:trace>
  <inkml:trace contextRef="#ctx0" brushRef="#br0" timeOffset="48290.8286">23391 17512 0,'-25'0'0,"25"50"16,-25-25-1,0 24-15,25 1 16,0-25 0,25 24-16,0-24 15,0-25 1,24 25-16,-24-25 15,0-25 1,0 0-16,-25-24 16,25-1-1,-50 0-15,25 1 16,-25-1-1,0 25-15,0 0 16,1 1-16,-1 24 16,50 0-1,-1 24 1,26 1-1,0-25-15,-1 25 16,1 0 0,-1 0-16,-24 0 15,0-1 1,-25 1-16,0 0 15,0 0 1,-25 0-16,25-1 16,0 26-1,-25-50-15,25 25 16,-24-25-1,48-25 17,-24 0-17,25-24 1,0-1-16,0 25 15,0-24-15,-1 24 16,26 0 0,0 25-16,-25 25 15,-1-25 1,26 25-16,-25 24 15,-25-24 1,25 25-16,-25-1 16,0 26-1,0-51-15,24 26 16,1-25-1,0 0-15,0-25 16</inkml:trace>
  <inkml:trace contextRef="#ctx0" brushRef="#br0" timeOffset="48545.8541">23044 17066 0,'0'-25'0</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7:19:26.244"/>
    </inkml:context>
    <inkml:brush xml:id="br0">
      <inkml:brushProperty name="width" value="0.05292" units="cm"/>
      <inkml:brushProperty name="height" value="0.05292" units="cm"/>
      <inkml:brushProperty name="color" value="#FF0000"/>
    </inkml:brush>
  </inkml:definitions>
  <inkml:trace contextRef="#ctx0" brushRef="#br0">1488 10914 0,'-198'0'15,"198"0"1,-223 74-16,99-24 0,0 74 16,74-49-1,50 24 16,25 50-31,173-25 16,50-50 0,0-74 15,-24 0-16,-26-25 1,-24-74 0,-75-149-1,-74 49 1,-25 1-1,-124 24 1,-224 150 0,-24 48-1,124 100 1,75 100-1</inkml:trace>
  <inkml:trace contextRef="#ctx0" brushRef="#br0" timeOffset="13795.3794">20042 1687 0,'323'124'0,"-323"-124"16,421 124 0,199 25-1,-99-100-15,50 26 16,-100-175-1,-74-48 1,-99-26 15,-174-74-15,-75-50-16,-198-173 15,-223 99 1,-248-25 0,-25 397-1,100 0 16,-26 0-15,75 0-16,99 322 31,174 26-15,99 73-16,124-98 31,124 24-15,198-124-1,174 25 1,75-124-1,-50-99 1,223-25 0,-124-99-1,-149-124 1,-148 0-1,-174-75 1,-100 0 0,-222-173-1,-299 223 1,-272 149-1,-99 99 1,-25 49 0,124 125 15,198 198-31</inkml:trace>
  <inkml:trace contextRef="#ctx0" brushRef="#br0" timeOffset="25285.5283">1414 5234 0,'298'49'15,"-298"-49"-15,570 124 16,75 25-1,74-74 1,1-26 0,-51 1-1,-123-50 1,-149 0 15,-174 0-31,-124 0 16,-74 0-1,-397 0 1,-446-25-1,-1 0 1,25 0 15,50-24-15,25 24-1,148 0 1,199 0-16,199 25 31,73-24-15,100-1-1,397 25-15,298-99 32,24 74-17,50 25 1,74 0-1,-24 124 1,-100-50 0,-223 1-1</inkml:trace>
  <inkml:trace contextRef="#ctx0" brushRef="#br0" timeOffset="29126.9124">1488 2828 0,'-198'74'16,"198"-74"-1,-149 50-15,50-1 31,24 1-15,51-25-16,148-25 47,99-25-32,149 0-15,99 25 16,0 0 15,50 0-15,25 0-16,0 0 15,-25 0 17,-50-25-17,-74 25-15,-50 0 31,-49 0-15,-125 0 0,-73 0-1,-51 0 1,-297-24 15,-49-1-15,-249 25-1,-49-25 1,-26 25-1,26 0 1,74-25 0,50 0-1,124 1 1,99 24-1,74 0 1,100 0 0,49 0 15,50 0-31,173 0 15,224 24 17,123-24-32,150 0 15,-1 0 1,1 0-1,-125 0 1,1 0 15,-75 0-15,-149 0-16,-99 0 15,-49 0 1,-100 0 15,-74 25-31</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6:45:19.725"/>
    </inkml:context>
    <inkml:brush xml:id="br0">
      <inkml:brushProperty name="width" value="0.05292" units="cm"/>
      <inkml:brushProperty name="height" value="0.05292" units="cm"/>
      <inkml:brushProperty name="color" value="#FF0000"/>
    </inkml:brush>
  </inkml:definitions>
  <inkml:trace contextRef="#ctx0" brushRef="#br0">12477 1488 0,'25'0'32,"-1"25"-17,1-25 1,0 0-16,25 25 15,-26-25 1,51 0-16,-1 25 16,-24-25-1,49 0-15,0 0 16,0 0-1,1 0-15,24 0 16,0 0 0,0 0-16,0 0 15,25 0 1,-1 0-16,-24 0 15,25 24-15,0-24 16,0 25 0,0-25-16,0 25 15,-1-25 1,1 25-16,-25-25 15,25 25 1,25-25-16,-25 0 16,-1 0-1,1 0-15,0 25 16,25-25-1,-25 0-15,-1 0 16,-24 0 0,25-25-16,0 25 15,-25 0 1,25 0-16,0-25 15,-25 25-15,25 0 16,-25-25 0,0 25-16,0 0 15,-25 0 1,25-25-16,-25 25 15,-24-25 1,-1 1-16,0-1 16,1 0-1,-26 0-15,1 0 16,-25-24-1,0 24-15,-1 0 16,1 0 0,-25-24-16,0-1 15,0 25 1,-25-24-16,-24-1 15,24 25 1,-25-24-16,1-1 16,-26 25-1,1-24-15,0 24 16,-26-25-1,1 26-15,-25-1 16,0 0-16,0 0 16,-25 0-1,0 25-15,-24-24 16,-1-1-1,25 25-15,0 0 16,-24 0 0,-1-25-16,1 25 15,-1 0 1,25 25-16,-25-25 15,26 0 1,-26 0-16,25 0 16,-24 0-1,-1 0-15,0 0 16,25 25-1,1-25-15,-26 0 16,25 0 0,0 24-16,0-24 15,1 0 1,24 25-16,-25-25 15,25 25-15,25-25 16,-25 25 0,24 0-16,1-1 15,0 1 1,24 0-16,26 0 15,-26 0 1,26 24-16,24 1 16,-25-1-1,26 1-15,-1 24 16,0 1-1,0-1-15,0 1 16,50-1 0,-25-24-16,25-1 15</inkml:trace>
  <inkml:trace contextRef="#ctx0" brushRef="#br0" timeOffset="758.0758">13791 1811 0,'0'25'31,"25"-1"-15,-25 1-1,0 25-15,25 24 16,-25 1-1,0-1-15,25 0 16,-50-24 0,25-25-16,0 0 15,0-1 1,-25-24-16,0 0 15,1 0 1,-1-49-16,0 24 16</inkml:trace>
  <inkml:trace contextRef="#ctx0" brushRef="#br0" timeOffset="1233.123">13965 1885 0,'25'25'0,"-25"0"15,0 24 1,25 26-16,-25-26 15,24 1 1,-24-25-16,0 0 16,25-25-1,0 0 1,-25-25-1,25-25-15,0 25 16,-25-49 0,24 24-16,-24 1 15,0-1 1,25 25-16,-25 1 15,0 48 17,0 1-32,0 0 15,0 25 1,0 24-16,25-24 15,-25-1 1,25 1-16,0-25 16</inkml:trace>
  <inkml:trace contextRef="#ctx0" brushRef="#br0" timeOffset="1621.1618">14585 1786 0,'0'-25'0,"-25"25"16,1 0-1,24 25 1,-25 25-16,0-26 15,25 1 1,0 0-16,25 0 16,0 24-1,-1-24-15,26 25 16,-25-25-1,0-1-15,-1 1 16,-24 0 0,-24 0-1,-1 0 1,0-25-16,0 24 15,-24-24 1,24-24-16,25-1 16</inkml:trace>
  <inkml:trace contextRef="#ctx0" brushRef="#br0" timeOffset="1852.1852">14858 1736 0,'0'50'16,"25"-25"0,-25 49-16,25 1 15,-25-1 1,0 0-16,24-24 15,-24 0 1,0-26-16,0-24 16</inkml:trace>
  <inkml:trace contextRef="#ctx0" brushRef="#br0" timeOffset="2071.2071">14734 2034 0,'25'-25'31,"24"25"-31,26-25 16,-1 25-16,25-24 15,-24 24 1,-26 0-16,-24-25 15,0 25 1</inkml:trace>
  <inkml:trace contextRef="#ctx0" brushRef="#br0" timeOffset="2368.2367">13791 1563 0,'0'-25'15,"0"50"1,25-25-1</inkml:trace>
  <inkml:trace contextRef="#ctx0" brushRef="#br0" timeOffset="3130.313">15528 1860 0,'0'25'16,"0"0"0,0 25-16,25-1 15,-25 1 1,0 24-16,0-24 15,24-1 1,-48 1-16,24-25 16,0 0-16,0-1 15,-25-24 1,25-24-1,0-1 1,0-25-16,0-24 16,0-1-1,25 26-15,-25-26 16,24 26-1,1-1-15,0 25 16,0 25 0,0 0-16,24 0 15,-49 25 1,25 0-16,0 25 15,-25-1 1,25 26-16,-25-1 16,24 25-1,1-49-15,0 24 16</inkml:trace>
  <inkml:trace contextRef="#ctx0" brushRef="#br0" timeOffset="3651.3651">16222 1910 0,'0'-50'16,"-25"50"-16,1 0 15,-1 0 1,0 25-16,0 0 16,-24 25-1,24-1-15,0 1 16,25 24-1,0-49-15,0 25 16,25-26 0,0-24-1,-1 0 1,1-24-16,0-1 15,-25-25 1,25-24-16,-25 24 16,0 1-16,0-1 15,0 0 1,0 26-16,0 48 31,0 26 0,0 0-31,0-26 16,25 26-1,-25 0-15,24-1 16,-24 1 0,25-25-16</inkml:trace>
  <inkml:trace contextRef="#ctx0" brushRef="#br0" timeOffset="4360.436">16321 1860 0,'25'25'31,"-25"0"-31,0 25 16,0-1-1,0 1-15,0-1 16,0 1-1,0 0-15,0-26 16,0-73 31,25-1-32,-25 1 1,25-26-16,0 26 16,0-1-1,-25 25-15,24 0 16,1 25-1,0-24-15,0 48 16,0-24 0,-1 25-16,-24 25 15,25-1 1,-25 1-16,0 0 15,-25-1 1,25-24-16,0 0 16,25-75 15,-25 1-16,25-1 1,25 0-16,-26 1 16,1 24-1,0 0-15,0 25 16,0 0-1,-1 25 1,-24 0 0,25 0-16,-25 24 15,0 1 1,25 24-16,-50-24 15,50 24 1,-25-24-16,0-25 16,0-1-16</inkml:trace>
  <inkml:trace contextRef="#ctx0" brushRef="#br0" timeOffset="4908.4906">17041 2009 0,'0'25'32,"25"0"-17,-1 0 1,26-25-16,-25 24 15,24-24 1,-24 0-16,25 0 16,-25-24-1,-1-1-15,-24 0 16,0 0-1,0 0-15,0-24 16,-24 24 0,-1 0-16,0 0 15,-25 25-15,26 25 16,-1-25-1,-25 50-15,25-25 16,25 24 0,-24 1-16,24 24 15,0-24 1,24-1-16,-24-24 15,25 0 1,25 0-16,-25 0 16,-1-25-1,26-25-15,0 25 16,-26-25-1,26-25-15,0 26 16,-26-26 0,1 0-16,0 1 15</inkml:trace>
  <inkml:trace contextRef="#ctx0" brushRef="#br0" timeOffset="7545.7545">10071 3051 0,'-25'0'0,"25"50"16,-25-1-1,0 50 1,25 1-16,-25 24 16,25 0-1,0 0-15,25-50 16,-25 25-1,0-49-15,0 0 16,-25-1 0,1-24-16,-1 0 15,0-50 1</inkml:trace>
  <inkml:trace contextRef="#ctx0" brushRef="#br0" timeOffset="7800.78">9872 3026 0,'0'-49'15,"25"49"-15,25-25 16,24 0-1,-24 25-15,24 0 16,-24-25 0,24 25-16,-24 0 15,-1 0 1,1 0-16,-25 0 15</inkml:trace>
  <inkml:trace contextRef="#ctx0" brushRef="#br0" timeOffset="7996.7996">9872 3448 0,'25'0'16,"25"-25"-1,24-25 1,1 26-16,-1-1 16,-24 0-1</inkml:trace>
  <inkml:trace contextRef="#ctx0" brushRef="#br0" timeOffset="8441.8441">10195 3597 0,'25'24'16,"-1"-24"-16,26 0 15,0 0 1,-1-24-16,1-1 15,-1 25 1,1-25-16,-25-25 16,-25 26-1,0-1-15,-25-25 16,0 25-1,0-24-15,-24 49 16,24 0 0,-25 0-16,26 49 15,-1 1-15,0 0 16,25 24-1,25 0-15,0 1 16,-1-1 0,1-24-16,25 0 15,-25-26 1,24-24-16,1 0 15,-25 0 1,24-24-16</inkml:trace>
  <inkml:trace contextRef="#ctx0" brushRef="#br0" timeOffset="8901.89">11609 3274 0,'0'-49'16,"0"24"-1,-25-25-15,25 25 16,-50 1-1,25-1-15,-24 25 16,-1 0 0,1 49-16,-1 1 15,25 0 1,-24 49-16,49-25 15,0 1 1,24-1-16,26-24 16,-25-1-1,24-24-15,26-25 16,-26 0-1,1-50-15,0 26 16</inkml:trace>
  <inkml:trace contextRef="#ctx0" brushRef="#br0" timeOffset="9147.9147">11881 2877 0,'0'25'31,"-24"25"-16,24-1 1,-25 51-16,25-26 16,0 25-1,-25 0-15,25-24 16,25-1-1,-25 1-15,25-26 16,-25 1 0</inkml:trace>
  <inkml:trace contextRef="#ctx0" brushRef="#br0" timeOffset="9446.9446">12005 3621 0,'25'-24'31,"0"-1"-31,25 0 16,24 0-1,-24 25-15,-1 0 16,-24 0 0,0 25-1,-25 0 1,0 24-16,-25-24 15,25 0 1</inkml:trace>
  <inkml:trace contextRef="#ctx0" brushRef="#br0" timeOffset="9691.9688">12229 3746 0,'-25'24'15,"0"1"-15,50-25 31,0 0-31,24-25 16,-24 25-16,25 0 16,-25 25-1,-1-25-15,-24 50 16,0-25-1,0-1-15,0 26 16,-24-25 0,-26 0-16,-24-1 15,-1 1 1,1-25-16,24 25 15,0-50 1,1 0-16</inkml:trace>
  <inkml:trace contextRef="#ctx0" brushRef="#br0" timeOffset="10006.0005">11559 2530 0,'25'0'31,"0"-25"-15,-1 25-1,51 0-15,-26-25 16,26 1 0</inkml:trace>
  <inkml:trace contextRef="#ctx0" brushRef="#br0" timeOffset="10272.0271">12105 2108 0,'0'50'31,"-25"0"-16,25-1-15,0 26 16,-25 24 0,0 0-16,25-25 15,-25 26 1</inkml:trace>
  <inkml:trace contextRef="#ctx0" brushRef="#br0" timeOffset="11847.1846">11162 2183 0,'0'25'16,"-25"24"-1,25 26-15,0-1 16,-25 50-1,1-25-15,24 50 16,-25-25 0,0 50-16,0-25 15,25 24-15,0-24 16,-25 0-1,50 0-15,-25 0 16,0-1 0,0 1-16,-25 25 15,25-1 1,0-24-16,-24 25 15,24-25 1,0 0-16,24-25 16,-24-25-1,25 0-15,0-25 16,-25-24-1</inkml:trace>
  <inkml:trace contextRef="#ctx0" brushRef="#br0" timeOffset="12194.2193">11658 4837 0,'0'-25'15,"50"25"1,-1 0-16,26-25 15,-26 50 1,26-25-16,-26 0 16</inkml:trace>
  <inkml:trace contextRef="#ctx0" brushRef="#br0" timeOffset="12832.2831">12229 4465 0,'0'-25'16,"25"25"-16,-1 0 15,1 0 1,50 0-16,-26 0 16,1 0-1,-1 0-15,-24 25 16,0 0-1,-25 24 1,-25-24 0,25 25-16,-49-26 15,-1 26 1,0 0-16,1-26 15,24 1-15,0-25 16,50-25 0,0 25-1,24-24 1,1-1-16,0 25 15,-26 0 1,1 25-16,-25-1 16,25 1-1,-25 25-15,0 0 16,-25-1-1,0 1-15,-24-1 16,-26 1 0,26 0-16,-1-26 15,-24 1 1,49 0-16,0-25 15,0 0 1,25-25-16,0-24 16,0-1-1</inkml:trace>
  <inkml:trace contextRef="#ctx0" brushRef="#br0" timeOffset="13165.3164">13320 4738 0,'25'0'16,"25"0"0,24-25-16,0 25 15,1 0 1,-26 0-16</inkml:trace>
  <inkml:trace contextRef="#ctx0" brushRef="#br0" timeOffset="13354.3352">13419 4961 0,'-24'0'15,"48"25"-15,26-25 16,0 0-1,49 0-15,-25 0 16</inkml:trace>
  <inkml:trace contextRef="#ctx0" brushRef="#br0" timeOffset="13799.3798">14188 4638 0,'-25'25'15,"-24"25"-15,24-1 16,0 1-1,25 25-15,25-26 16,0-24 0,24 25-16,1-26 15,24-24 1,-24 0-16,25-24 15,-1 24 1,0-50-16,-24 25 16,24-24-1,-49-1-15,0-25 16,-25 1-1,-25 24-15,0 1 16,-49-1 0,0 25-16,-50 50 15,24 0-15,26 0 16,-1 0-1</inkml:trace>
  <inkml:trace contextRef="#ctx0" brushRef="#br0" timeOffset="14308.4307">9723 4936 0,'50'25'31,"0"-25"-16,-1 0-15,1 0 16,24-25 0,-49 25-16</inkml:trace>
  <inkml:trace contextRef="#ctx0" brushRef="#br0" timeOffset="14563.4562">9922 4614 0,'-25'0'16,"25"24"-1,0 26 1,0 24-16,25 1 15,-25-1-15,0 1 16,-25 24 0,25-25-16,0 1 15,0-50 1</inkml:trace>
  <inkml:trace contextRef="#ctx0" brushRef="#br0" timeOffset="15136.5135">10269 4663 0,'0'-25'0,"25"1"16,0-1-1,49 0-15,-24 25 16,-1 0-1,-24 0-15,0 25 16,0 0-16,-25-1 16,0 26-1,-25 0-15,-25-1 16,26-24-1,-26 25-15,25-25 16,0-1 0,25-48 15,0-1-31,25 0 15,0 25 1,25 0-16,-26 0 16,1 0-1,-25 25-15,25 0 16,-25 24-1,0 1-15,-25-1 16,-24 1 0,-1 0-16,0-1 15,-24-24 1,0 0-16,-1 0 15,26-25-15</inkml:trace>
  <inkml:trace contextRef="#ctx0" brushRef="#br0" timeOffset="15770.5768">9451 5259 0,'0'24'16,"0"26"0,24 0-16,1 24 15,25-24 1,-1-1-16,26-24 15,-1 25 1,1-26-16,-1-24 16,0 25-1,26-50-15,-26 25 16,25-24-16,1-26 15,-26 0 1,25 1-16,-24-26 16,-1 1-1,-24-25-15,-1 0 16,1-1-1,-25 1-15,-1-25 16,-24 25 0,0-25-16,-24 25 15,-1-1 1,-25 26-16,-24 0 15,-1 24 1,-24 0-16,-25 26 16,0 24-1,0 24-15,25 1 16,-25 25-1,25-1-15,-1 51 16,1-26 0,25 50-16,-1-25 15,26 0 1,-1 26-16,25-26 15,25 25-15,25-25 16</inkml:trace>
  <inkml:trace contextRef="#ctx0" brushRef="#br0" timeOffset="17292.7291">10046 5531 0,'-25'25'15,"25"25"1,0-25-16,-25-1 15,25 1 1,0 0-16,-25 0 16,1 0-1,-1-1-15,-25 1 16,1 0-1,-1 0-15,0 25 16,-24-26 0,24 1-16,-24 0 15,0 0 1,-1-25-16,1 25 15,-25-25 1,24 0-16,-24 0 16,24 24-1,-24-48-15,0 24 16,0 0-1,24 0-15,-24 0 16,0-25-16,0 0 16,0 25-1,-1-25-15,1 0 16,0 1-1,0 24-15,-1-25 16,-24 0 0,25 0-16,-25 0 15,25 0 1,-25 25-16,25-24 15,-25-1 1,24 25-16,-24-25 16,0 0-1,0 25-15,0 0 16,0-25-1,0 25-15,25-24 16,-25 24 0,0 0-16,0-25 15,0 25 1,0 0-16,0 0 15,25 0-15,-25 0 16,25-25 0,-26 25-16,26 0 15,0-25 1,0 0-16,0 1 15,24-1 1,-24 0-16,49-25 16,-24 1-1,24-1-15,1-24 16,-1 24-1,1 1-15,24-1 16,0 25 0,0-24-16,0 24 15,1 25 1,-1 0 15,25 25-31,-25 24 16,25 1-1,-25-1-15,25 1 16,0 0-16,-25-1 15,25 1 1,25-50 15,-50-25-31,25 0 16,0 0-1,0-24-15,0-1 16,0 1 0,0-1-16,-25 0 15,25 1 1,0 24-16,0 0 31,25 25-31,0 0 31,0 25-31,25-25 16,-1 0-1,1 0-15,24 25 16,-24-50 0,24 25-16,-24 0 15,-25 0 1,24 0-16,-24-25 15,0 25-15,0 0 16,-1 0 0,-48 25 15</inkml:trace>
  <inkml:trace contextRef="#ctx0" brushRef="#br0" timeOffset="18047.8046">1389 4242 0,'-50'0'16,"1"0"-16,24 0 15,0 24 1,-24 26-16,24 24 16,-25 1-16,1 24 15,24 0 1,0 25-16,25-24 15,0-1 1,50-25-16,-1-24 16,26-25-1,24-1-15,-25-24 16,25-24-1,-24-26-15,24-24 16,-24-1 0,-1 1-16,0-26 15,-24 1 1,0 0-16,-50 0 15,0 0 1,-25-1-16,-50 26 16,-24 49-1,0 25-15,-25 25 16,-25 25-16,25 49 15,0 50 1,25-25-16,24 49 16</inkml:trace>
  <inkml:trace contextRef="#ctx0" brushRef="#br0" timeOffset="20420.0418">4688 7466 0,'25'25'16,"-25"25"-16,49-1 16,1 1-16,0-1 15,24 1 1,1-25-16,-1 24 15,0-24 1,26 0-16,-1-25 16,0-25-1,0 25-15,0-49 16,25-1-1,-24 0-15,-26 1 16,25-26 0,-49 1-16,24 0 15,-49-1 1,0 1-16,-25-25 15,0 24 1,-50 1-16,-24 24 16,0 1-1,-50 24-15,-1 25 16,-23 25-1,-1 24-15,0 1 16,25 24 0,25 25-16,24 1 15,26-26-15,24 25 16</inkml:trace>
  <inkml:trace contextRef="#ctx0" brushRef="#br0" timeOffset="20818.0816">5110 8161 0,'-25'49'16,"50"51"-1,-25-1-15,25-25 16,-25 25-16,24 25 15,-24-49 1,0 24-16,0-25 16,0 1-1,0-25-15,0 24 16,-24-74-1</inkml:trace>
  <inkml:trace contextRef="#ctx0" brushRef="#br0" timeOffset="21166.1164">4986 8334 0,'0'-49'0,"25"-26"16,-25 26-1,49-1-15,1 25 16,24 1-16,1 48 16,-1-24-1,-24 25-15,-1 0 16,1 25-1,-50-1-15,0-24 16,-50 25 0,1-26-16,-1 51 15,-24-50 1,-1 24-16,1-49 15,24 0 1,25 0-16,1 0 16</inkml:trace>
  <inkml:trace contextRef="#ctx0" brushRef="#br0" timeOffset="21411.1409">5606 8111 0,'0'25'16,"0"49"-16,0-24 16,0 24-16,0 1 15,0 24 1,0-25-16,0-24 15,25 24 1,-25-74-16,0 0 31</inkml:trace>
  <inkml:trace contextRef="#ctx0" brushRef="#br0" timeOffset="21609.1607">5531 8409 0,'0'-50'15,"25"50"1,25 0-16,-1-25 16,26 25-1,-1 0-15,26 0 16,-51-24-16,26 24 15</inkml:trace>
  <inkml:trace contextRef="#ctx0" brushRef="#br0" timeOffset="21902.19">5928 8037 0,'0'49'31,"-24"1"-31,24 24 16,0 1-1,0-1-15,0 1 16,0-1-1,0 0-15,0 1 16,0-26 0,0-24-16,0 25 15,24-50 1</inkml:trace>
  <inkml:trace contextRef="#ctx0" brushRef="#br0" timeOffset="22192.2189">6152 8334 0,'24'0'0,"1"-24"15,25 24 1,24-25-16,-24 25 15,24 0 1,-24 0-16,-1 0 16,-24 0-1</inkml:trace>
  <inkml:trace contextRef="#ctx0" brushRef="#br0" timeOffset="22393.2391">6077 8508 0,'-25'50'0,"50"-50"32,25 0-32,24-50 15,1 25 1,-1 25-16,25 0 15,-49 0 1</inkml:trace>
  <inkml:trace contextRef="#ctx0" brushRef="#br0" timeOffset="23703.3701">6871 7987 0,'0'-25'0,"25"25"31,0-25-31,49 25 16,-24-24-16,-1-1 15,26 25 1,-51-25 0,26 25-16,-25 0 15,0 25 1,-25 24-1,-25 1 1,0 25 0,0-26-16,0 26 15,25 24 1,-24-25-16,-1 1 15,25-1 1,-25 0-16,25-24 16,0-25-1,0 24-15,0-49 31</inkml:trace>
  <inkml:trace contextRef="#ctx0" brushRef="#br0" timeOffset="23911.3909">7342 8582 0,'0'50'0,"0"-50"31,25 0-31,0 0 16,-25-50-1</inkml:trace>
  <inkml:trace contextRef="#ctx0" brushRef="#br0" timeOffset="24235.4233">7764 7838 0,'0'25'15,"0"0"1,25 49-16,-25 1 15,0 24 1,0 0-16,0 0 16,0 1-1,0-26-15,0 0 16,0-24-1,0 24-15,0-74 16,0 25 0,0 25-16,0-50 31</inkml:trace>
  <inkml:trace contextRef="#ctx0" brushRef="#br0" timeOffset="24490.4488">8136 8310 0,'25'0'16,"49"0"0,-24 0-16,24 0 15,-24 0 1,24 0-16,-24 0 15</inkml:trace>
  <inkml:trace contextRef="#ctx0" brushRef="#br0" timeOffset="24919.4917">8979 7789 0,'-25'74'15,"25"0"1,-24 51-1,24-26-15,-25 0 16,50-25 0,-25 1-16,0-1 15,0 1 1,0-1-16,24-49 15,-24 24 1,0-49-16,0 0 31</inkml:trace>
  <inkml:trace contextRef="#ctx0" brushRef="#br0" timeOffset="25342.534">9327 7863 0,'-25'0'15,"25"25"1,0 24-16,-25 26 15,0-25 1,0-1-16,1 1 16,-1-1-1,0-24-15,25 0 16,0 0-1,25-25 1,0-25 0,-1 25-16,26-25 15,0 25-15,-1 0 16,1 0-1,-25 0-15,24 0 16,-24 0 0,0 0-16,0 0 15,-1 0 1,1 0-16</inkml:trace>
  <inkml:trace contextRef="#ctx0" brushRef="#br0" timeOffset="25645.5643">9599 7689 0,'-24'25'15,"24"50"1,0-26-16,-25 50 16,25-24-1,0 24-15,0 25 16,0-25-1,0-24-15,-25-1 16,25 1-16,0-51 16,0 26-1,-25 24-15,25-74 16</inkml:trace>
  <inkml:trace contextRef="#ctx0" brushRef="#br0" timeOffset="26616.6614">9451 6896 0,'-50'-50'15,"0"25"1,-24 0-16,0 1 15,-26-1 1,1 25-16,0 0 16,-25 0-1,25 25-15,-1-1 16,-24 1-1,0 25-15,25 0 16,0 24-16,25 0 16,-1 1-1,50-1-15,0 1 16,50-1-1,0-24-15,25-1 16,24 1 0,25-25-16,25-1 15,0 1 1,0 0-16,0-25 15,0 0 1,0-25-16,25 0 16,-49 1-1,24-26-15,-25 0 16,-25 1-1,1-1-15,-26 1 16,-24-1-16,0-24 16,-50 24-1,0 0-15,-24 1 16,-26 24-1,1 25-15,-1 0 16</inkml:trace>
  <inkml:trace contextRef="#ctx0" brushRef="#br0" timeOffset="26940.6938">9699 7392 0,'49'49'16,"1"26"0,24-26-16,-24 26 15,24-1 1,1-24-16,-26 24 15,26 1 1,-26-26-16,1 26 16,0-26-1,-1 26-15,1-26 16,-25-24-16,24 25 15,-24-25 1,-25-1-16,25-24 16</inkml:trace>
  <inkml:trace contextRef="#ctx0" brushRef="#br0" timeOffset="27440.7438">11435 8334 0,'-50'-24'16,"1"-1"-16,24 25 15,-25 0 1,-24 25-16,24-1 15,1 51 1,-1-1-16,25 1 16,0-1-1,25-49-15,25 24 16,0 26-1,25-75-15,-1 0 16,26 0-16,-26-50 16,26 25-1,-26-24-15,1-26 16</inkml:trace>
  <inkml:trace contextRef="#ctx0" brushRef="#br0" timeOffset="27695.7693">11534 8086 0,'-25'-49'0,"1"24"15,24 0 1,-25 50-16,25 25 31,-25 24-31,25 0 16,25 1-1,-25-1-15,25 1 16,-25 49 0,24-100-16,-24 51 15,25-26 1,-25-49-16,0 25 15,0-25 1</inkml:trace>
  <inkml:trace contextRef="#ctx0" brushRef="#br0" timeOffset="27890.7888">11733 8260 0,'0'50'16,"0"-1"-1,0 1-15,0 24 16,0 1 0,24-1-16,-24 0 15</inkml:trace>
  <inkml:trace contextRef="#ctx0" brushRef="#br0" timeOffset="28544.8542">12005 8260 0,'25'25'15,"-25"0"-15,0-1 16,25 51-1,0-1-15,-25 1 16,25-51 0,-25 26-16,0-25 15,0-50 16,0 25-15,24-74-16,1-1 16,0 1-1,0-1-15,25 26 16,-26-1-1,26 50-15,-25 0 16,0 25 0,-1 0-16,-24 24 15,0-24 1,0 25-16,0 24 15,-24 1-15,24-51 16,-25 26 0,0-50-16,25-50 31,25 26-31,0-51 15,24 1 1,-24-1-16,25 1 16,24 24-1,-49 1-15,24 24 16,1 50-1,-25-25-15,0 49 16,-25 1 0,0 24-16,0 1 15,0-1 1,0 25-16,0 25 15</inkml:trace>
  <inkml:trace contextRef="#ctx0" brushRef="#br0" timeOffset="31995.1991">5085 10641 0,'-25'0'16,"0"0"-1,1-49-15,-26 49 16,-24-25-16,-1 25 16,1 0-1,-1-50-15,1 25 16,-25 25-1,-1-49-15,1 24 16,0 25 0,0-50-16,0 26 15,-1 24 1,-24 0-16,0-50 15,0 25 1,0 25-16,0 0 16,-25 0-1,25-49-15,-24 49 16,-1 0-1,0 0-15,0 0 16,0 0 0,0 0-16,1 49 15,-1-49-15,0 0 16,25 25-1,0 25-15,0-50 16,0 24 0,0 26-16,25-25 15,-25 24 1,49-24-16,-24 25 15,49-25 1,-24 24-16,49 26 16,-25-1-1,50-24-15,-24-1 16,24 1-1,24-1-15,1 1 16,25 0 0,24-26-16,1 1 15,24 0 1,25 0-16,0 0 15,25-25 1,0 0-16,-1 25 16,26-25-1,0 0-15,24 0 16,-24 0-16,24 0 15,1 0 1,24 0-16,-25 0 16,1-25-1,-1 25-15,1 0 16,-1 0-1,-24-25-15,-1 25 16,1-25 0,-25 0-16,0 0 15,-25-24 1,-25-1-16,0 1 15,-24-1 1,-26 0-16,-24 1 16,0-26-1,-25 26-15,-50-50 16,1 74-1,-51-50-15,1 26 16,-50 24 0,-24-25-16,-1 26 15,-24 24-15,-26 0 16,-24 24-1,0 26-15,0 24 16</inkml:trace>
  <inkml:trace contextRef="#ctx0" brushRef="#br0" timeOffset="33879.3876">1017 14114 0,'0'25'16,"25"24"-1,-25 1-15,0 24 16,0 26-1,0 24-15,0-25 16,0 0 0,0 0-16,0-24 15,0-1 1,0-49-16,0 0 15,0-50 1,0-25 0</inkml:trace>
  <inkml:trace contextRef="#ctx0" brushRef="#br0" timeOffset="34206.4203">943 14064 0,'49'0'16,"1"-25"0,49 50-16,-25 0 15,1 25 1,-1-26-16,-24 26 15,-1 0 1,-49-1-16,-24 1 16,-26-25-1,0 24-15,-24-24 16,0 0-1,-1-25-15,1 0 16,24 0 0,25-25-16,25 0 15</inkml:trace>
  <inkml:trace contextRef="#ctx0" brushRef="#br0" timeOffset="34584.4581">1563 14213 0,'0'50'16,"24"-1"-16,1 1 16,0 24-1,0 1-15,0-1 16,0 1-1,24-1-15,-24-24 16,25-1 0,-26-24-16,1-25 15,0 0 1,0 0-16,-25-50 15,25 1 1,-25-26-16,0 1 16,24-25-1,-24 0-15,0 24 16,25 1-16,-25 24 15,25 25 1,0 25-16,-25 0 16</inkml:trace>
  <inkml:trace contextRef="#ctx0" brushRef="#br0" timeOffset="34789.4786">2183 14585 0,'25'0'16,"49"0"0,-24-25-1,24 25-15,0-24 16,-24-1-1,-25 0-15</inkml:trace>
  <inkml:trace contextRef="#ctx0" brushRef="#br0" timeOffset="34973.4969">2232 14709 0,'25'25'0,"25"-25"15,-1-25 1,51 25-16,-26-25 16</inkml:trace>
  <inkml:trace contextRef="#ctx0" brushRef="#br0" timeOffset="35453.545">3001 14312 0,'0'25'31,"0"25"-31,0-1 16,25 26-16,-25-26 15,0 26 1,0-1-16,0-24 15,0-25 1,0 24-16,0-74 47,0-24-32,25-1-15,-25-24 16,25-1 0,0 1-16,24 24 15,-24-24 1,0 49-16,24 0 15,-24 25 1,25 25-16,-25 25 16,-1-1-1,1 1-15,-25 49 16,0-24-1,25-1-15,-25 0 16,0-24 0,25-25-16,-25 0 15</inkml:trace>
  <inkml:trace contextRef="#ctx0" brushRef="#br0" timeOffset="35719.5715">3845 14188 0,'25'50'15,"-1"-1"1,-24 26-1,25-1-15,-25 26 16,25-26 0,0-24-16,-25-1 15,25 1 1,-25-25-16,24-1 15</inkml:trace>
  <inkml:trace contextRef="#ctx0" brushRef="#br0" timeOffset="36142.6138">3919 14412 0,'-25'-75'16,"25"25"-16,0-24 16,25 24-1,0 26-15,25-1 16,24 25-1,-24 0-15,24 25 16,-24-1 0,-1 1-16,-24 0 15,-25 25 1,-25-26-16,-24 1 15,-1 0 1,-24 0-16,-1 0 16,26-25-1,-1 0-15,25-25 16,50 25-1,25 25 1,24-25-16,0 25 16,-24 24-1,24-24-15,1 25 16,-1-26-1,-24 1-15,-1 0 16,1-25 0</inkml:trace>
  <inkml:trace contextRef="#ctx0" brushRef="#br0" timeOffset="36434.6429">5011 14114 0,'0'49'16,"24"1"-16,1 0 15,-25 49 1,25-25-16,-25 26 15,0-26-15,0 0 16,0 1 0,25-26-16,-25-24 15,0 0 1,0-50 15</inkml:trace>
  <inkml:trace contextRef="#ctx0" brushRef="#br0" timeOffset="36690.6686">4862 14213 0,'0'-25'16,"0"0"-16,0 1 15,49 24 1,26-25-16,-1 25 16,25-25-16,25 50 15,0-25 1,0 0-16,-24 0 15,-26 25 1,-24-25-16,-1 0 16</inkml:trace>
  <inkml:trace contextRef="#ctx0" brushRef="#br0" timeOffset="37163.716">3621 14089 0,'0'25'31,"-24"0"-31,-26 24 15,0 26 1,1-1-16,-50 25 16,24 1-1,-24 24-15,25-50 16,-1 0-1,26-24-15,24 0 16,25-26 0,0-24-16</inkml:trace>
  <inkml:trace contextRef="#ctx0" brushRef="#br0" timeOffset="37466.7463">4366 14064 0,'0'25'31,"0"25"-31,-50-1 16,0 26 0,-24 24-16,-25-25 15,0 26 1,24-1-16,1-25 16,24 25-1,-24-49-15,24 24 16</inkml:trace>
  <inkml:trace contextRef="#ctx0" brushRef="#br0" timeOffset="37885.7882">1612 14064 0,'-25'25'15,"1"25"1,-26 24-16,0 0 15,1 1-15,-26 24 16,1 0 0,0 1-16,-26-1 15,26 0 1,24-25-16,1-24 15,-1 0 1</inkml:trace>
  <inkml:trace contextRef="#ctx0" brushRef="#br0" timeOffset="39144.9141">7417 14188 0,'24'0'31,"-24"50"-31,25-1 15,0 1 1,0 0-16,0 24 16,-1 1-1,1-26-15,0 1 16,0-1-1,0-24-15,-1 0 16,1-25 0,0-50 15,0 1-31,0-26 15,-1-24 1,26 0-16,-25 0 16,0 24-1,-25 1-15,0 24 16,0 25-16,-25 1 15,25 48 1,-25-24-16</inkml:trace>
  <inkml:trace contextRef="#ctx0" brushRef="#br0" timeOffset="39359.9356">8062 14560 0,'0'25'15,"0"0"1,0 25-16,0-1 16,0-24-1,0 25-15,0-1 16,0 1-1,24-25-15</inkml:trace>
  <inkml:trace contextRef="#ctx0" brushRef="#br0" timeOffset="39726.9723">7367 15180 0,'25'0'16,"24"0"0,51 0-16,-1-24 15,25 24 1,0 0-16,0-25 15,0 25-15,-25 0 16,-24 0 0,-1 0-16,-24 0 15,-26 0 1</inkml:trace>
  <inkml:trace contextRef="#ctx0" brushRef="#br0" timeOffset="40024.002">7838 15404 0,'0'49'16,"0"1"-16,0 0 15,25 24 1,0 25-16,-25-24 16,25-1-1,-25 0-15,24-24 16,-24 0-16,0-1 15,0-24 1,0 0-16,0-50 31</inkml:trace>
  <inkml:trace contextRef="#ctx0" brushRef="#br0" timeOffset="40269.0265">7516 15453 0,'0'-24'15,"49"24"1,1-25-1,49 25-15,0-25 16,1 25-16,-1 0 16,0 25-1,-24-25-15</inkml:trace>
  <inkml:trace contextRef="#ctx0" brushRef="#br0" timeOffset="40535.0531">8136 15974 0,'-25'50'16,"50"-1"-1,-25 1-15,25 24 16,0-24 0,-1 0-16,-24-1 15,25 1-15,0-25 16,0 0-1,-25-1-15</inkml:trace>
  <inkml:trace contextRef="#ctx0" brushRef="#br0" timeOffset="40916.0909">8781 15081 0,'25'-25'16,"24"25"-16,26-24 16,24 24-1,-25 0-15,1 0 16,-26 0-1</inkml:trace>
  <inkml:trace contextRef="#ctx0" brushRef="#br0" timeOffset="41096.1092">8905 15180 0,'25'25'16,"24"-25"-1,26 0-15,-1 0 16,1 0-16</inkml:trace>
  <inkml:trace contextRef="#ctx0" brushRef="#br0" timeOffset="41671.1665">9773 14362 0,'0'25'15,"0"24"1,0 26 0,25-1-16,-25 1 15,49-1 1,-24-24-16,0-1 15,25 1 1,-26-25-16,26-1 16,-25-24-1,0-24 1,-25-1-1,25-25-15,-25 1 16,0-26 0,24-24-16,-24 25 15,0-26 1,0 26-16,25 24 15,-25-24-15,25 49 16,-25 0 0,25 25-1</inkml:trace>
  <inkml:trace contextRef="#ctx0" brushRef="#br0" timeOffset="42152.2148">10244 14833 0,'0'-49'16,"50"24"-16,0-25 16,-1 50-1,1 0-15,-1 0 16,1 25-1,0 0-15,-50 0 16,0-1-16,0 26 16,-25-25-1,0 0-15,0 24 16,-24-24-1,-1 0-15,25 0 16,0-25 0,25 24-1,25-24 1,0 0-16,25 0 15,-1 0 1,26-24-16,-26 24 16,1 0-1,-1 0-15,-24 0 16</inkml:trace>
  <inkml:trace contextRef="#ctx0" brushRef="#br0" timeOffset="42465.246">9872 15429 0,'50'-25'31,"-1"25"-31,51-25 16,-1 0-1,0 25-15,0 0 16,1 0 0,-1 0-16,-25 0 15,1 0 1,-26-25-16</inkml:trace>
  <inkml:trace contextRef="#ctx0" brushRef="#br0" timeOffset="42782.2775">10344 15751 0,'-25'50'0,"25"24"16,0-24 0,0 24-16,0 0 15,0 1 1,25-1-16,-1 1 15,-24-26 1,25 1-16,-25 0 16,0-26-1,25 1-15,-25-50 31</inkml:trace>
  <inkml:trace contextRef="#ctx0" brushRef="#br0" timeOffset="43028.3024">10021 15701 0,'0'-24'15,"50"24"1,-1-25-16,51 25 16,-26 0-1,25 25-15,0-25 16,-24 24-1,-1-24-15</inkml:trace>
  <inkml:trace contextRef="#ctx0" brushRef="#br0" timeOffset="43559.3555">10443 16297 0,'25'0'31,"-1"-25"-16,26 25-15,0-25 16,-1 0 0,26 25-16,-51 0 15,26 25 1,-25 0-16,-25 24 31,-25-24-31,0 0 16,-24 25-1,24-25-15,-25 24 16,25-24-1,1 0-15,24 0 16,24-1 0,1-24-1,25 25-15,24-25 16,1 0-1,-1 0-15,0 25 16,-24-25 0,0 25-16,-26-25 15,-24 0 1</inkml:trace>
  <inkml:trace contextRef="#ctx0" brushRef="#br0" timeOffset="45137.5133">3969 12328 0,'25'0'15,"-25"25"-15,0 0 16,24-25-1,-24-25-15,0 0 16,0 0 0,-24 0-1,-1 1-15,0-1 16,-25 0-1,1 25-15,-1 25 16,25 0 0,-24-1-16,24 26 15,0 24 1,0-24-16,50 24 15,0 1 1,0-26-16,0-24 16,49 0-1,-24-25-15,24-25 16,0 0-1,-24-24-15</inkml:trace>
  <inkml:trace contextRef="#ctx0" brushRef="#br0" timeOffset="45443.5438">4266 12254 0,'0'24'0,"-24"-24"16,-1 50 0,25-25-16,-25 24 15,25 26 1,0-50-16,0 24 15,25-24 1,0 0-16,-1-25 16,26-25-1,0 0-15,-26 0 16,1-24-1,0-1-15,-50 1 16,25-1 0,-49 25-16,-1 0 15,0 25 1,1 25-16,24-25 15</inkml:trace>
  <inkml:trace contextRef="#ctx0" brushRef="#br0" timeOffset="45849.5845">4614 12254 0,'24'49'15,"1"-24"-15,-25 25 16,25-1-1,-50 1-15,25-1 16,0-24 0,-25 0-16,25 0 15,0-50 1,0 0-16,25 0 15,0-24 1,0-1-16,0 1 16,-1-26-1,26 50-15,0 1 16,-25 24-1,24 0-15,-24 24 16,0 26 0,0 0-16,-25-1 15,0 1-15,0-1 16,0 1-1,0-25-15,24 0 16</inkml:trace>
  <inkml:trace contextRef="#ctx0" brushRef="#br0" timeOffset="46176.6172">5209 12204 0,'25'25'0,"-25"24"16,25 1 0,-1 0-16,1 24 15,0-49 1,0 24-16,0-24 15,-25 0 1,24-25 15,-24-25-31,25-24 16,0-26-16,0 1 15,0-1 1,-1 26-16,1-26 16</inkml:trace>
  <inkml:trace contextRef="#ctx0" brushRef="#br0" timeOffset="46543.6539">5655 12427 0,'25'25'0,"0"-25"15,25 0 1,-1 0-16,-24-25 16,25 0-1,-25-24-15,-1 24 16,1-25-1,-25 1-15,-25 24 16,25 0 0,-49 50-16,24 0 15,-25 0-15,25 24 16,1 1-1,24-1-15,0 26 16,0-50 0,49 24-16,-24-24 15,25-25 1,-1 0-16,1-50 15,0 26 1</inkml:trace>
  <inkml:trace contextRef="#ctx0" brushRef="#br0" timeOffset="46871.6867">6176 12229 0,'0'25'0,"25"24"15,-25 1 1,25-25-16,-25 24 15,25 1 1,-25-1-16,0-24 16,0 0-16,0-50 31,0 0-31,0 1 15,0-26 1,0 0-16,25-24 16,-1 24-1,26 1-15,-25 24 16,24 25-1,1-25-15,0 25 16,-1 25 0</inkml:trace>
  <inkml:trace contextRef="#ctx0" brushRef="#br0" timeOffset="47106.7102">6846 12129 0,'0'25'15,"0"25"1,0-25 0,0 49-16,0-24 15,0 24-15,0-24 16,25-1-1,-25-24-15,0 0 16,25 0 0</inkml:trace>
  <inkml:trace contextRef="#ctx0" brushRef="#br0" timeOffset="47301.7294">6672 12353 0,'25'0'16,"25"0"0,49-25-16,-24 25 15,24 0 1,0 0-16</inkml:trace>
  <inkml:trace contextRef="#ctx0" brushRef="#br0" timeOffset="47556.7552">7813 12105 0,'0'24'15,"0"26"-15,0 0 16,0-1 0,-24 26-16,24-1 15,0-24 1,0-1-16,24-24 15,-24 0 1</inkml:trace>
  <inkml:trace contextRef="#ctx0" brushRef="#br0" timeOffset="48067.8063">7565 12278 0,'25'0'32,"25"-24"-32,49-1 15,-25 25 1,26-25-16,-26 25 15,1 0 1,-26 0-16,-24 0 16,0 25-1,-25 0-15,-25 24 16,0 1-1,0-1-15,25 1 16,-24-25 0,48 0-16,1-1 15,0-24-15,25 0 16,-1-24-1,1-1-15,-1 0 16,1 0 0,-25-24-16,-25 24 15,-25-25 1,0 25-16,-24 1 15,-1 48 1,-24 1-16,24 0 16,0 0-1,50 0-15</inkml:trace>
  <inkml:trace contextRef="#ctx0" brushRef="#br0" timeOffset="48475.8471">9153 12105 0,'0'24'16,"0"26"0,0 25-16,0 24 15,25-25 1,-25 25-16,0-24 15,0-26 1,0 1-16,0-25 16,0 0-1,25-25 1,-25-50-1</inkml:trace>
  <inkml:trace contextRef="#ctx0" brushRef="#br0" timeOffset="48649.8645">9203 12402 0,'24'-24'16,"1"-1"-16,25 0 15,-1 0 1,26 0-16,-1 1 15,1-1 1</inkml:trace>
  <inkml:trace contextRef="#ctx0" brushRef="#br0" timeOffset="48864.886">9327 12303 0,'24'50'16,"26"-25"0,0-1-16,-1 1 15,26 0 1,-26-25-16</inkml:trace>
  <inkml:trace contextRef="#ctx0" brushRef="#br0" timeOffset="49317.9312">9748 12278 0,'25'0'15,"25"25"1,-26-25-16,26 0 16,0 0-1,-1 0-15,-24-25 16,0 1-1,0-1-15,-50 0 16,25 0-16,-50 0 16,25 0-1,-24 50-15,24-25 16,-25 50-1,26 0-15,24-1 16,-25 1 0,25-1-16,25 26 15,-1-26 1,1-24-16,25 0 15,-1-25 1,1 0-16,0-25 16,-1-24-1,1 24-15</inkml:trace>
  <inkml:trace contextRef="#ctx0" brushRef="#br0" timeOffset="49518.9514">10244 12055 0,'0'25'0,"25"0"16,-25 24 0,25 1-16,0 24 15,0 1 1,-25-26-16,24 26 15,-24-26 1,25 1-16</inkml:trace>
  <inkml:trace contextRef="#ctx0" brushRef="#br0" timeOffset="49875.9871">10567 12254 0,'0'49'15,"25"1"1,-25-1-16,24 1 15,1 0 1,-25-26-16,25 1 16,0-25-1,0 0-15,-1 0 16,1-25-1,25-24-15,-25 24 16,-1-49 0,1 24-16,0-24 15,-25 49 1,0-25-16</inkml:trace>
  <inkml:trace contextRef="#ctx0" brushRef="#br0" timeOffset="50091.0086">11063 12229 0,'0'49'0,"0"-24"15,0 25-15,0-1 16,-25 1 0,25 0-16,0-1 15</inkml:trace>
  <inkml:trace contextRef="#ctx0" brushRef="#br0" timeOffset="50531.0526">11237 12179 0,'0'25'16,"0"25"-16,0-1 15,24 1-15,-24-1 16,0 1 0,0 0-16,0-26 15,0 1 16,25-50-15,-25-24-16,25 24 16,0-25-1,0 1-15,-1-1 16,26 1-1,-25 24-15,24 25 16,1 25 0,-25-1-16,24 1 15,-24 25 1,-25-1-16,0 1 15,0 0 1,0-1-16</inkml:trace>
  <inkml:trace contextRef="#ctx0" brushRef="#br0" timeOffset="50749.0744">11112 11931 0,'-24'-25'0,"48"25"31,1 0-16</inkml:trace>
  <inkml:trace contextRef="#ctx0" brushRef="#br0" timeOffset="51194.1189">12502 11584 0,'-25'0'15,"0"25"-15,-25 24 16,26 26-1,-26-1-15,25 25 16,-24 0 0,24 1-16,25 24 15,0 0 1,0-25-16,25 0 15,24 0-15,1-24 16,-1-1 0,26-24-16,-26-1 15,26-49 1</inkml:trace>
  <inkml:trace contextRef="#ctx0" brushRef="#br0" timeOffset="51593.1588">12626 12030 0,'0'25'15,"24"0"1,1 0-1,0-25-15,0 0 16,0-25-16,-1 0 31,-24 0-31,0 0 16,-24 1-1,-1-1-15,0 25 16,0 0 0,0 25-1,25-1 1,25 1-16</inkml:trace>
  <inkml:trace contextRef="#ctx0" brushRef="#br0" timeOffset="51944.1936">13295 11931 0,'-24'0'16,"-26"25"-16,25 0 15,0 24 1,0 26-16,1-26 15,-1 26 1,25-1-16,0-24 16,25-1-1,-1-24-15,26 0 16,-25 0-1,25-25-15,-1-25 16,26 0 0</inkml:trace>
  <inkml:trace contextRef="#ctx0" brushRef="#br0" timeOffset="52145.214">13519 12179 0,'24'25'16,"1"-25"-16,50 0 16,-1 0-1,0-25-15,1 25 16,-1-25-1</inkml:trace>
  <inkml:trace contextRef="#ctx0" brushRef="#br0" timeOffset="52371.2365">13767 11956 0,'0'49'31,"24"1"-31,1 0 16,0 24 0,0-24-16,0 24 15,-1-24-15,-24-1 16</inkml:trace>
  <inkml:trace contextRef="#ctx0" brushRef="#br0" timeOffset="52850.2845">14139 11981 0,'24'0'0,"1"-25"15,25 25 1,-1 0-16,26 25 15,-25-1 1,-1 1-16,1 0 16,-50 25-16,25-26 15,-50 26 1,0 0-16,-25-1 15,1-24 1,-1 25-16,0-25 16,26-1-1,24 1-15,24-25 31,26 25-31,0-25 16,-1-25 0,26 25-16,-1 0 15,1-25 1,-26 25-16,1-24 15</inkml:trace>
  <inkml:trace contextRef="#ctx0" brushRef="#br0" timeOffset="53310.3305">14833 11981 0,'25'-25'0,"0"25"16,49-25 0,-24 25-16,-1 0 15,1-25 1,0 25-16,-26 0 15,1-25 1,0 50-16,-25 0 47,-25 0-32,25 0-15,0-1 16,0 26 0,0 0-16,-25-1 15,25 1 1,0 0-16,0-1 15,0 1-15,0-1 16,0-24 0,-24 0-16,48-25 31,-24 0-31</inkml:trace>
  <inkml:trace contextRef="#ctx0" brushRef="#br0" timeOffset="53841.3836">15379 11956 0,'25'-25'0,"-25"0"15,49 0 1,1 25-16,0 0 16,-1 0-16,1 25 15,-25 0 1,-1-25-16,-24 25 15,0 0 1,0-1-16,-49 1 16,24 0-1,-25-25-15,1 25 16,24-25-1,25 25 1,0-50 0,50 25-16,-26 25 15,26-25 1,0 24-16,-1 1 15,1 25 1,-25-25-16,-1 0 16,1-1-1,-50 1-15,1-25 16,-1 25-1,-50-25-15,1 0 16,24 0-16,-24-25 16,49 0-1,-24 1-15</inkml:trace>
  <inkml:trace contextRef="#ctx0" brushRef="#br0" timeOffset="54158.4153">15726 11584 0,'25'0'15,"25"25"-15,24 24 16,0 1-1,1-1-15,-1 26 16,1 24 0,-1-25-16,-24 26 15,-26-26 1,1 1-16,-50 24 15,1-25 1,-26-24-16,-24 24 16,-1 1-16,1-26 15,-1 26 1</inkml:trace>
  <inkml:trace contextRef="#ctx0" brushRef="#br0" timeOffset="56669.6664">12378 14362 0,'0'25'31,"0"24"-31,0 1 16,0 24-1,0 1-15,0-1 16,0-24-16,0 49 15,24-49 1,-24 24-16,0 0 16,25-24-1,-25-25-15,0 24 16,25-49-1</inkml:trace>
  <inkml:trace contextRef="#ctx0" brushRef="#br0" timeOffset="57232.7225">12601 14585 0,'0'-25'15,"25"-24"1,-1 24-16,1 0 15,0 0-15,0 1 16,24 24 0,-24 24-16,25 1 15,-25 0 1,-1 25-16,1-26 15,-25 51 1,-25-26-16,1 1 16,-26 0-1,25-1-15,-24 1 16,-1-1-1,25-24-15,0 0 16,25 0 0,0 0-1,50-25 1,0 0-16,-1 24 15,1-24 1,24 0-16,-24 0 16,-1 0-1,1 0-15,-25 0 16,0 0-16,-1-24 15,-24-1 1</inkml:trace>
  <inkml:trace contextRef="#ctx0" brushRef="#br0" timeOffset="57487.7482">13221 14436 0,'25'0'15,"24"0"-15,1 0 16,24 0-1,-24 0-15,0 0 16,-1 0-16,1 0 16</inkml:trace>
  <inkml:trace contextRef="#ctx0" brushRef="#br0" timeOffset="58018.8013">13246 14412 0,'-25'0'15,"0"24"1,0 26-16,25-25 16,0 24-1,25-24-15,-25 0 16,0 25-1,0-26-15,0 1 16,0 0 0,25-50 15,0 0-16,0 1 1,24 24-16,-24-25 16,25 25-16,24 25 15,-24-1 1,-1 1-16,1 25 15,-1-1 1,-24 1-16,0-25 16,0 24-1,-25-24-15,-25 0 16,-25 0-1,1-25-15,-1 0 16,1 0 0,-1 0-16,0 0 15,1-25 1,24 25-16,0 0 15,25 0 1</inkml:trace>
  <inkml:trace contextRef="#ctx0" brushRef="#br0" timeOffset="59598.9593">13965 14660 0,'25'24'16,"-25"26"-16,0 0 15,25-26 1,-25 26-16,0 0 15,0-26 1,0 1-16,0-50 31,0 1-15,-25-1-1,25-25-15,0 1 16,0 24 0,25-25-16,-1 1 15,1 24 1,25 25-16,-25 0 15,24 25-15,-24-1 16,25 1 0,-26 25-16,1-25 15,0 24 1,-25-24-16,0 0 15,0 0 1,0-50 15,0 0-15,0-25-1,0 26-15,25-26 16,-25 0 0,25 26-16,0 24 15,-1-25 1,-24 50-16,25-1 15,-25 1 1,25 25-16,-25-25 16,0 24-1,0 1-15,0-1 16,0 1-16,0-25 15,0 0 1,25-50 0</inkml:trace>
  <inkml:trace contextRef="#ctx0" brushRef="#br0" timeOffset="59930.9925">14734 14461 0,'0'25'16,"25"0"0,-25 24-1,25 1-15,-25 0 16,0 24-1,0 0-15,-25-24 16,25 0-16,0-1 16,0 1-1,25-25-15,-1-1 31,1-24-31,25 0 16,-25 0 0,24 0-16,-24-24 15,0 24 1</inkml:trace>
  <inkml:trace contextRef="#ctx0" brushRef="#br0" timeOffset="60261.0255">15255 14560 0,'25'0'0,"24"25"16,1 0-16,0 0 15,-1 24 1,1-24-16,-1 25 15,1-25 1,-25 24-16,24-24 16,-24 0-1,0 0-15,0-25 16,-25-25-1</inkml:trace>
  <inkml:trace contextRef="#ctx0" brushRef="#br0" timeOffset="60524.0518">15652 14436 0,'0'25'16,"0"0"-1,-25 49-15,0-24 16,25 0-16,-49 24 16,24-24-1,0 24-15,0-24 16,0-26-1,25 1-15,0 0 16,0-25 0</inkml:trace>
  <inkml:trace contextRef="#ctx0" brushRef="#br0" timeOffset="61157.1151">15974 14461 0,'0'-25'15,"50"1"-15,-1-1 16,1 25 0,0 0-16,24 0 15,-24 25 1,-1-25-16,-24 24 15,0 1 1,-25 25-16,0-25 16,-25-1-1,0 1-15,-24 0 16,-1 0-1,0 0-15,1-25 16,74 0 31,-1 0-47,26 24 15,24-24 1,-24 25-16,0 0 16,-25 0-1,-1 24-15,1-24 16,-25 25-16,-25-25 15,1-1 1,-26 1-16,0 0 16,-24-25-1,24 0-15,1 25 16,-1-25-1,25 0-15,0-25 16,1 25 0,24-25-16</inkml:trace>
  <inkml:trace contextRef="#ctx0" brushRef="#br0" timeOffset="61783.1776">16470 14486 0,'0'-25'15,"25"25"1,25-25-16,-1 1 15,1-1 1,0 25-16,-26 0 16,26 25-1,0-1-15,-26 1 16,1 25-1,0-1-15,-25 1 16,-25 0 0,0-1-16,1 1 15,-26-1 1,-24-24-16,24 0 15,0 0-15,1-25 16,-1 0 0,25-25-16,25-25 31,25 26-31,25-1 15,-1-25 1,1 50-16,24 0 16,-24 0-1,0 25-15,-26 0 16,26 0-1,-25-1-15,0 1 16,-1-25 0,1 25-16</inkml:trace>
  <inkml:trace contextRef="#ctx0" brushRef="#br0" timeOffset="62291.2285">17462 14387 0,'-24'-50'15,"-26"25"-15,25 0 16,-24 25-1,24 0-15,-25 25 16,25 0 0,1 25-16,-1-25 15,50 24 1,-25 1-16,49-1 15,1 26 1,-25-26-16,24 26 16,1-26-1,-25 1-15,-25 0 16,0-26-1,-25-24-15,0 25 16,-25-25-16,1 0 16,24-25-1,-25 1-15,1-26 16,24 25-1,25-24-15,0 24 16,25-25 0,24 25-16,1 1 15,24-1 1,-24 0-16,24 0 15</inkml:trace>
  <inkml:trace contextRef="#ctx0" brushRef="#br0" timeOffset="62598.2592">17785 14238 0,'0'25'16,"0"24"-16,0 1 16,0 0-16,0 24 15,0 0 1,0 26-16,-25-26 15,25 0 1,-25-24-16,25 0 16,0-26-1,0 1-15,0 0 16,0-50-1</inkml:trace>
  <inkml:trace contextRef="#ctx0" brushRef="#br0" timeOffset="62802.2796">17711 14635 0,'24'-25'16,"1"0"-1,25 0-15,24 25 16,1-24-1,-1 24-15,0-25 16,1 25-16,-26-25 16,1 0-1</inkml:trace>
  <inkml:trace contextRef="#ctx0" brushRef="#br0" timeOffset="63028.3022">17810 14610 0,'0'25'15,"25"0"-15,24 24 16,1-24-1,-1 25-15,26-26 16,-26 1-16,1 0 16</inkml:trace>
  <inkml:trace contextRef="#ctx0" brushRef="#br0" timeOffset="64222.4216">19397 15255 0,'0'25'15,"0"-1"1,-25-24-16,1 25 15,-26-25 1,0 0-16,-24 25 16,24-25-16,-24 0 15,0 0 1,-1-25-16,-24 25 15,25 0 1,-26 0-16,1 0 16,0 0-1,-25 0-15,25 0 16,-25 0-1,0 0-15,24 0 16,-24 0 0,-24 0-16,23 0 15,1 0 1,0 0-16,-24 0 15,24 0 1,-25 0-16,25 0 16,0 0-1,0 0-15,-25 0 16,25 0-1,0 0-15,-25 0 16,25 25-16,0-25 16,0 0-1,0 0-15,0 0 16,0 0-1,0 0-15,25 0 16,-25 0 0,24 0-16,-24 0 15,25 0 1,0 0-16,0 0 15,-1 0 1,1 0-16,0 0 16,0 25-1,0-25-15,24 0 16,-24 0-1,0 0-15,24 0 16,1 0-16,0 0 16,-1 0-1,1 25-15,-1-25 16,26 0-1,-1 0-15,-24 25 16,24-25 0,25 24-16,-24-24 15,-1 0 1,25 25-16,-24-25 15,24 25 1,0-25-16,-25 25 16,26-25-1,-1 25-15,-25-25 16,25 24-1,1-24-15,-26 0 16,25 25 0,-24-25-16,-1 25 15,25-25 1,0 0-16,-24 0 15,24 25 1,0-25-16,0 0 16,0 0-16,1 25 15,-1-25 1</inkml:trace>
  <inkml:trace contextRef="#ctx0" brushRef="#br0" timeOffset="65796.579">14039 15751 0,'0'-25'15,"25"0"1,0 1-16,0-26 16,0 0-16,24 26 15,1-1 1,24 25-16,-24 0 15,0 25 1,-1-1-16,-24 26 16,0 0-1,0-1-15,-25 1 16,-25-1-1,0 1-15,0 0 16,-24-1 0,-26 1-16,25-25 15,1-25 1,-1 0-16,25 0 15,1-25 1,-1 0-16,50-25 16,-1 1-1,1 24-15,25 0 16,-25 25-1,24 0-15,1 25 16,-25 0-16,24 0 16,-24-1-1,25-24-15,-25 25 16,24-25-1</inkml:trace>
  <inkml:trace contextRef="#ctx0" brushRef="#br0" timeOffset="66327.6321">15081 15553 0,'0'-25'15,"-25"25"-15,25-25 16,-24 25 0,-26 0-16,0 25 15,1 0-15,24 24 16,-25-24-1,26 25-15,24-26 16,0 1 0,24-25-16,1 25 15,25-25 1,-25 0-16,24-25 15,1 0 1,-25 1-16,-1-1 16,1-25-1,0 25-15,-25 1 16,0-1-1,0 50 1,25-25 0,-25 49-16,0 1 15,0-1 1,0 26-16,0-26 15,25 1 1,-25 0-16,0-26 16,24 1-16,-24 0 15,25-25 1</inkml:trace>
  <inkml:trace contextRef="#ctx0" brushRef="#br0" timeOffset="66909.6903">15627 15503 0,'0'-25'15,"-25"0"1,0 25-16,1 0 15,-26 0 1,0 25-16,26 0 16,-1 0-1,0 0-15,25-1 16,25 26-1,0 0-15,24-1 16,1 1 0,-1-1-16,1 1 15,0 0-15,-26-1 16,-24-24-1,0 0-15,-24 0 16,-1-25 0,0 0-16,-25 0 15,1-25 1,-1-25-16,25 25 15,1 1 1,-1-26-16,50 25 16,-25-24-1,49-1-15,1 25 16,-1-24-1,1 24-15,0 0 16,-1 0 0,-24 0-16,0 1 15,-25-1 1,0 0-1,-25 0 1</inkml:trace>
  <inkml:trace contextRef="#ctx0" brushRef="#br0" timeOffset="68068.8061">16148 15429 0,'0'24'0,"0"1"15,0 25 1,0-1-16,0 26 16,0-1-1,-25-24-15,25 24 16,0-24-1,0-1-15,0 1 16,0-25-16,25 0 16,0-50 30</inkml:trace>
  <inkml:trace contextRef="#ctx0" brushRef="#br0" timeOffset="68282.8276">16098 15776 0,'25'-25'16,"-25"0"-1,50 0-15,-1 25 16,1-24-1,24 24-15,1-25 16,-1 25 0,-24-25-16,-1 25 15,-24-25 1,0 0-16</inkml:trace>
  <inkml:trace contextRef="#ctx0" brushRef="#br0" timeOffset="68507.8501">16222 15701 0,'0'25'15,"25"25"-15,0-1 16,24-24-1,1 25-15,0-25 16,-1 24 0,1-24-16,0 0 15,-1 0 1</inkml:trace>
  <inkml:trace contextRef="#ctx0" brushRef="#br0" timeOffset="68917.8911">17140 15503 0,'-25'0'16,"0"25"-16,1 24 16,-26 1-1,25 0-15,0 24 16,1 0-1,24-24-15,-25 24 16,50 1 0,-25-26-16,49 26 15,-24-26 1,25-24-16,-1 25 15,1-25-15,-25-25 16,24 0 0</inkml:trace>
  <inkml:trace contextRef="#ctx0" brushRef="#br0" timeOffset="69287.9281">17487 15627 0,'25'25'15,"-25"24"1,-25 1-16,25 0 16,0-1-16,0 1 15,0 24 1,0-24-16,0-1 15,25-24 1,-25 25-16,25-25 16,0-25-1,0-25 16</inkml:trace>
  <inkml:trace contextRef="#ctx0" brushRef="#br0" timeOffset="69580.9574">17214 15577 0,'25'0'16,"25"-24"-1,-1 24-15,1 24 16,24-24-1,1 0-15,-25 0 16,-1 0 0,1 0-16,-1 0 15,-24 0 1,0 25-16</inkml:trace>
  <inkml:trace contextRef="#ctx0" brushRef="#br0" timeOffset="69845.9837">17735 16049 0,'0'24'16,"0"1"0,0 0-16,25 25 15,-25-26 1,0 1-16,25 0 31,-25 0-31</inkml:trace>
  <inkml:trace contextRef="#ctx0" brushRef="#br0" timeOffset="70357.035">17959 15503 0,'0'25'0,"24"0"15,26 24 1,-25 26-16,24-1 16,-24 0-1,0 1-15,0-1 16,0 1-16,-25-1 15,0 0 1,-25 1-16,0-26 16,-25 1-1,1-25-15,-1 25 16</inkml:trace>
  <inkml:trace contextRef="#ctx0" brushRef="#br0" timeOffset="71487.148">18628 14089 0,'-24'50'16,"-26"-26"-16,25 26 16,0 24-1,25 1-15,0-1 16,0-24-1,25 24-15,-25 1 16,50-26 0,-25 1-16,24 0 15,1-26 1,-25 1-16,24 0 15,1-50 1,-25 0-16</inkml:trace>
  <inkml:trace contextRef="#ctx0" brushRef="#br0" timeOffset="71769.1762">18976 14139 0,'0'49'16,"0"26"-1,0-1 1,24 1-16,-24-1 15,0-24 1,25 24-16,-25-24 16,0-1-1,25-24-15,-25 0 16,25-25-1</inkml:trace>
  <inkml:trace contextRef="#ctx0" brushRef="#br0" timeOffset="72034.2027">18703 14139 0,'0'-25'0,"25"0"16,24 25-1,1-25-15,24 25 16,1 0-1,-26 0-15,1 0 16,-1 0 0</inkml:trace>
  <inkml:trace contextRef="#ctx0" brushRef="#br0" timeOffset="72549.2542">19100 14635 0,'24'0'16,"-24"-25"0,25 0-16,0 25 15,25 0 1,-26 0-16,1 0 15,0 25 1,0 0-16,0-25 16,-25 25-1,-25-1-15,25 1 16,-25 25-1,0-25-15,0-1 16,1-24 0,24 25-16,0 0 15,24-25 1,1 25-1,0-25-15,25 0 16,-1 0 0,1-25-16,-25 25 15,24-25 1,-24 0-16</inkml:trace>
  <inkml:trace contextRef="#ctx0" brushRef="#br0" timeOffset="72892.2885">19472 13990 0,'24'0'16,"26"25"0,0 24-16,-1 1 15,26 24 1,-26 1-16,26 24 15,-26 0 1,-24-24-16,-25 24 16,0-25-1,-25 1-15,-24-26 16,-1 1-1,-24-1-15,-1 1 16,26-25 0</inkml:trace>
  <inkml:trace contextRef="#ctx0" brushRef="#br0" timeOffset="74253.4246">11385 14188 0,'-24'0'16,"-1"25"0,0 0-1,0 0-15,25 24 16,-25 1-1,1 24-15,-1 1 16,25-1 0,0-24-16,0 24 15,25 1 1,-1-26-16,1 1 15,25-1 1,-25-24-16,24 0 16,1-25-1,-25 0-15,24-25 16</inkml:trace>
  <inkml:trace contextRef="#ctx0" brushRef="#br0" timeOffset="74696.4687">11584 14436 0,'0'50'16,"25"0"-16,-1 24 16,1-24-1,-25-1-15,25 1 16,0-1-1,0-24-15,-1 0 16,1 0 0,-25-50-1,0 0-15,0 0 16,25-24-1,-25-26-15,0 1 16,25 0 0,-25-26-16,25 26 15,-25 24 1,24 1-16,1 49 31,0 24-15</inkml:trace>
  <inkml:trace contextRef="#ctx0" brushRef="#br0" timeOffset="74958.4951">11956 14734 0,'0'25'16,"0"24"-1,0-24 1,25 0-16,-25 25 15,0-26 1,0 1-16,24 0 16,-24 0-1,0-25 1</inkml:trace>
  <inkml:trace contextRef="#ctx0" brushRef="#br0" timeOffset="75330.5321">11981 14039 0,'24'25'31,"1"0"-31,0 25 16,25-1-1,-1 26-15,-24-1 16,25 25 0,-25 1-16,-1-1 15,-24 0 1,0 0-16,-24 0 15,-1 1 1,-25-1-16,0-50 16,-24 51-1</inkml:trace>
  <inkml:trace contextRef="#ctx0" brushRef="#br0" timeOffset="76678.6671">19918 15180 0,'0'25'16,"25"-25"-16,25 0 15,-1 0 1,1 0-16,24 0 16,-24 0-1,-1-25-15,1 25 16</inkml:trace>
  <inkml:trace contextRef="#ctx0" brushRef="#br0" timeOffset="76922.6915">20042 15429 0,'50'0'16,"-1"0"0,1 0-1,0-25-15,-26 25 16,26-25-1</inkml:trace>
  <inkml:trace contextRef="#ctx0" brushRef="#br0" timeOffset="77287.728">20762 14734 0,'24'50'15,"-24"-1"-15,0 1 16,25 24 0,-25 1-16,0 24 15,0-25 1,25 1-16,-25-1 15,0 1 1,25-26-16,-25 1 16,0-25-1,0-1-15</inkml:trace>
  <inkml:trace contextRef="#ctx0" brushRef="#br0" timeOffset="77879.7871">20861 14833 0,'25'-25'15,"24"1"1,1 24-16,-1-25 16,26 25-1,-26 25-15,-24-25 16,25 24-1,-25-24-15,-25 25 16,0 0 0,0 0-16,-25 0 15,0-1 1,-25 1-16,1 0 15,24 0 1,0-25-16,0 0 16,25 25-1,25-25 1,25 0-16,-1 24 15,26 1 1,-26 0-16,1 25 16,0-1-1,-1 1-15,-49-1 16,25-24-1,-50 0-15,0 0 16,-24 0 0,-26-25-16,26 25 15,-26-25 1,51-25-16,-26 25 15,50-25 1,-25 0-16</inkml:trace>
  <inkml:trace contextRef="#ctx0" brushRef="#br0" timeOffset="78472.8464">21853 14883 0,'-25'-50'16,"0"1"-16,1 24 15,-26 0 1,0 0-16,25 25 15,-24 0 1,24 0-16,0 50 16,25-25-1,0 49-15,0-24 16,25 24-1,25-24-15,-1 24 16,26 0 0,-26-24-16,26 24 15,-26-24 1,-24 0-16,0-25 15,-25-1-15,0 1 16,-25-25 0,-24 0-16,-1-25 15,0 1 1,1-1-16,-1-25 15,0 25 1,26-24-16,24-1 16,0 0-1,24 1-15,26-1 16,0-24-1,-1 24-15,1 1 16,0-1 0,-1 25-16,-24 25 15,0-25 1,-25 25-16</inkml:trace>
  <inkml:trace contextRef="#ctx0" brushRef="#br0" timeOffset="79218.9211">22299 15032 0,'25'49'0,"-25"1"16,25-1 0,-25 26-16,0-26 15,0 1 1,0 0-16,0-25 15,0-50 32,0-25-31,0-24-1,0-1-15,25 26 16,0-26-16,-1 26 16,1-1-1,25 0-15,-25 50 16,-1 0-1,1 0-15,0 50 16,-25 0 0,25-1-16,-25 1 15,0-1 1,0 1-16,-25-25 15,25 0 1,0-1-16,0-48 31,0-1-15,25-25-1,24 1-15,-24-1 16,0-24 0,25 49-16,-25 0 15,24 25 1,-24 0-1,0 50 1,-25-26-16,0 26 16,0 0-16,0 24 15,0-24 1,0-1-16,0-24 15,0 0 1,25-25 0</inkml:trace>
  <inkml:trace contextRef="#ctx0" brushRef="#br0" timeOffset="79606.9599">23217 14660 0,'25'0'0,"-25"24"16,0 26-1,25 0-15,-25 49 16,0-25-1,0 25-15,0 1 16,0-26-16,-25 0 16,25-24-1,25 0-15,0-25 16,-1-1-1,26 1-15,0-25 16,-1 0 0,26-25-16,-1 25 15,25-24 1,0-1-16,-24 0 15,-1 25 1,-24 0-16,-25-25 16</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7:20:46.650"/>
    </inkml:context>
    <inkml:brush xml:id="br0">
      <inkml:brushProperty name="width" value="0.05292" units="cm"/>
      <inkml:brushProperty name="height" value="0.05292" units="cm"/>
      <inkml:brushProperty name="color" value="#FF0000"/>
    </inkml:brush>
  </inkml:definitions>
  <inkml:trace contextRef="#ctx0" brushRef="#br0">13370 0 0,'-199'0'16,"199"0"-1,-223 0-15,25 0 16,-1 0-1,1 0 1,49 273 0,50-124 15,74 0-16,25 99 1,25 0-16,99-25 16,99 74-1,25-123 1,0-75-1,75 1 17,-26-100-32,26 0 15,24-100 1,-49-123 15,-50-25-15,-100 50-16,-73-75 31,-75 50-31,-50-50 15,-247-99 17,24 322-17,-199 50 1,100 0-1,-74 0 1,99 50-16,74 247 31,124-49-15,25 50-1,124-75 1,25 50 0,322 0-1</inkml:trace>
  <inkml:trace contextRef="#ctx0" brushRef="#br0" timeOffset="82012.2004">20513 13816 0,'-24'-25'0,"24"25"16,-25-24-16,0-1 0,0 99 47,25 50-16,-25 50-31,-24 99 15,49-25 1,-25-75 0,25 125-1,0-50 1,0-74-1,0 74 1,0-75 0,0-49-1,25 0 16,0-24-31,-25-51 16,24-24 0,-24 0-1,25-25 16,0 0 1,25 0-32,49 0 15,50 0 1,24 0-1,1 0 1,0 0 15,24 0-15,0 0-16,-73 0 31,23 0-31,-24 0 31,-24 0-15,24 0-1,-25 0-15,-25 0 32,-24 0-17,-1 0 1,-24 0-1,-25-25 32,0 0-31,0 0-1,0-74 1,0-25 0,0-99-1,0 49 1,-25-24-1,1-50 1,-26 0 0,25 124 15,0-50-31,-24 1 15,24 49 1,25 24 0,-25 51-1,25-51 1,-25 76-1,25-26 1,0 0 15,-24 1-15,24 24 15,-25 0-15,25 0-1,-25 25 1,0 0-1,-24 0 1,-26 0 15,-123 0-31,-75 0 31,-25 50-15,1 0 0,98-26-1,-49 26 1,74-25-16,26 24 31</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0T18:26:04.798"/>
    </inkml:context>
    <inkml:brush xml:id="br0">
      <inkml:brushProperty name="width" value="0.05292" units="cm"/>
      <inkml:brushProperty name="height" value="0.05292" units="cm"/>
      <inkml:brushProperty name="color" value="#FF0000"/>
    </inkml:brush>
  </inkml:definitions>
  <inkml:trace contextRef="#ctx0" brushRef="#br0">9996 1488 0,'75'0'0,"24"25"15,-25 0 1,26-25-16,-1 25 16,0-1-1,-25 1-15,26 0 16,-1 0-1,0 0-15,0-25 16,0 25 0,1-25-16,-1 0 15,0 0 1,25 0-16,0 0 15,-25-25 1,25 25-16,0-25 16,-24 25-1,24-25-15,-25 0 16,-25-24-16,1 24 15,-26-25 1,-24 1-16,0-1 16,-25-24-1,-25 24-15,-24-24 16,-1 24-1,0 0-15,-24 1 16,-25-1 0,-1 1-16,-24-1 15,25 25 1,-25-24-16,0-1 15,-25 25-15,25 0 16,-24 1 0,-1 24-16,0-25 15,0 25 1,0 0-16,0 0 15,25 0 1,-24 25-16,24-1 16,-1 1-1,1 0-15,25 0 16,0 0-1,0-1-15,24 26 16,1-25 0,0 24-16,24 1 15,0-25-15,1 24 16,24 1-1,0-25-15,0 24 16,25 1 0,0 0-16,25-1 15,-25 1 1,25-25-16,25 24 15,-1-24 1,1 0-16,24 24 16,-24-24-1,24 0-15,1-25 16,24 25-1,-25-25-15,25 0 16,-24 0 0,24 0-16,0 0 15,1 0 1,-1-25-16,-25 0 15,25 25-15,1-25 16,-26 1 0,25 24-16,-24-25 15,-26 0 1,26 25-16,-26-25 15,-24 25 1,0 0-16,0 0 16,-1 0-1</inkml:trace>
  <inkml:trace contextRef="#ctx0" brushRef="#br0" timeOffset="7894.7894">1240 4539 0,'0'-25'0</inkml:trace>
  <inkml:trace contextRef="#ctx0" brushRef="#br0" timeOffset="8496.8496">1215 4366 0,'-24'-25'16,"-1"0"-1,-25 25 1,25-25 0,1 50-16,-26-25 15,0 0-15,26 25 16,-26 0-1,25-1-15,-24 1 16,24 25 0,0-1-16,0 26 15,25-26 1,25 26-16,0-26 15,24 1 1,1-25-16,0 25 16,-1-26-1,26 1-15,-26-25 16,26 0-16,-26-25 15,1 25 1,24-49-16,-24 24 16,-1-25-1,1 1-15,-25 24 16,0-50-1,-25 26-15,0-26 16,0 26 0,-25-26-16,0 26 15,-25-1 1,1 1-16,-1 24 15,-24 25 1,-1-25-16,-24 50 16,25 0-1,-1-1-15,-24 26 16,25 24-16,-1-24 15,26 24 1,-1 1-16,25-1 16,25 1-1</inkml:trace>
  <inkml:trace contextRef="#ctx0" brushRef="#br0" timeOffset="11765.1764">4316 6375 0,'25'0'16,"0"-25"-1,24 25-15,-24 0 16,25-25-16,-1 25 15,1 0 1,-1 0-16,-24 0 16</inkml:trace>
  <inkml:trace contextRef="#ctx0" brushRef="#br0" timeOffset="12274.2273">5159 6201 0,'0'-25'31,"-24"25"-15,-1 0 0,0 0-16,0 0 15,0 0 1,-24 25-16,24 25 15,0-25 1,0 24-16,1 1 16,-1-1-16,0 1 15,50 0 1,-25-26-16,25 1 15,-1-25 1,1 25-16,25-50 16,-25 0-1,24 1-15,1-1 16,-25-25-1</inkml:trace>
  <inkml:trace contextRef="#ctx0" brushRef="#br0" timeOffset="12829.2828">5308 5978 0,'0'-25'0,"0"50"31,0 0-15,0 24-16,0 26 15,0-1 1,0 1-16,0-26 16,-25 26-1,25-1-15,0-24 16,0-1-1,-24-24-15,24 0 16,0-50 31,24-25-47,-24 1 15,25-26 1,0 26-16,0-26 16,0 51-16,-1-26 15,-24 25 1,25 25-16,0 25 31,-25 0-31,0 24 16,-25 26-1,25-26-15,0 26 16,0-26-1,0 1-15,25-25 16,0 0 0,0-25-16,-1 0 15,1 0 1,25-25-16,-25 0 15,24 0 1</inkml:trace>
  <inkml:trace contextRef="#ctx0" brushRef="#br0" timeOffset="13330.3329">5804 6201 0,'-25'0'0,"-24"0"16,24 0-1,0 25-15,-24 25 16,24-1-1,0 26-15,0-26 16,25 1 0,0-25-16,0-1 15,25 1 1,0 0-16,0-50 15,-1 25 1,1-49 0,0 24-16,25-25 15,-50 1 1,24-1-16,-24-24 15,25 49 1,-25-25-16,-25 50 31,25 25-15,0 0-1,0 49-15,-24-24 16,24 24 0,0-24-16,0-1 15,0 1 1,24-25-16,1 0 15,0-1-15,0-24 16,0 0 0,0-24-16</inkml:trace>
  <inkml:trace contextRef="#ctx0" brushRef="#br0" timeOffset="13666.3664">6176 6201 0,'-24'0'16,"-1"25"0,-25 0-16,25 24 15,-24 1-15,24 0 16,0-1-1,0 1-15,25-1 16,0-24 0,25 0-16,0 0 31,0-25-31,0-25 15,-1 0 1,1-24-16,25 24 16,-25-50-1,-1 26-15,-24-26 16</inkml:trace>
  <inkml:trace contextRef="#ctx0" brushRef="#br0" timeOffset="13920.3919">6201 5953 0,'0'-25'16,"0"1"-1,0 48 1,0 26 0,0 0-1,-25 24 1,25 0-16,0 1 15,-24 24 1,24-25-16,0 1 16,0-26-1,0 26-15,24-50 16,-24 24-1,25-49-15</inkml:trace>
  <inkml:trace contextRef="#ctx0" brushRef="#br0" timeOffset="14601.46">6400 6201 0,'0'25'0,"0"25"16,0-1-1,0 1-15,0-1 16,0 1-16,0 0 16,0-26-1,0 26-15,0-25 31,24-25-31,-24-25 32,25 0-32,-25-24 15,25-1 1,0 0-16,-25 1 15,25-1 1,-25 1-16,0 24 16,24 25-1,-24 49 1,0 1-1,25 0 1,-25-1 0,0 1-16,25-1 15,-25-24-15,25 0 16,-25 0-1,25 0-15,-1-25 32,-24-25-32,25 0 15,-25 0 1,25-24-16,-25-1 15,0 0 1,25-24-16,-50 49 16,25-24-1,0-1-15,0 25 16</inkml:trace>
  <inkml:trace contextRef="#ctx0" brushRef="#br0" timeOffset="14839.4838">6896 6201 0,'0'25'0,"0"0"16,0 24-16,0 1 15,0 0 1,0-1-16,-25 1 15,25-25 1,0 24-16,25-24 16,-25 0-1,25-25-15,-1 0 16</inkml:trace>
  <inkml:trace contextRef="#ctx0" brushRef="#br0" timeOffset="15165.5164">7144 6201 0,'-25'0'0,"0"25"15,0 25 1,1-1-16,-1 1 16,0-1-1,25 1-15,0 0 16,0-26-16,25 1 15,-25 0 1,49-25-16,-24 0 16,0 0-1,0-25-15,24 0 16,-24-24-1</inkml:trace>
  <inkml:trace contextRef="#ctx0" brushRef="#br0" timeOffset="15410.5409">7293 6152 0,'-25'0'16,"25"49"-1,0 1 1,0-1-16,-25 26 15,25-26 1,0 26 0,0-26-16,0 1 15,0-25-15,0 0 16,0-1-1,0 1-15,0-25 16</inkml:trace>
  <inkml:trace contextRef="#ctx0" brushRef="#br0" timeOffset="15597.5596">7268 6449 0,'25'-25'16,"-25"1"-16,24-26 15,1 25 1,25 25-16,-25-25 15,24 1 1,-24 24-16,0-25 16,0 0-1</inkml:trace>
  <inkml:trace contextRef="#ctx0" brushRef="#br0" timeOffset="15839.5838">7342 6375 0,'0'25'16,"25"-1"-16,0 1 15,0 0 1,-1 0-16,26 0 15,-25-1 1,0-24-16,-1 25 16,1-25-1,0 25-15</inkml:trace>
  <inkml:trace contextRef="#ctx0" brushRef="#br0" timeOffset="16181.618">6896 5928 0,'0'25'31</inkml:trace>
  <inkml:trace contextRef="#ctx0" brushRef="#br0" timeOffset="33382.3379">15701 11733 0,'0'24'16,"25"26"-1,0 0 1,25-26-1,24 26-15,0 0 16,1-1 0,24 1-16,0-25 15,25 24 1,25-24-16,-25 0 15,25-25-15,25 25 16,-26-50 0,1 25-16,0-25 15,-25-25 1,0 26-16,0-51 15,-49 26 1,-1-26-16,0 1 16,-49-25-1,0 24-15,-25-24 16,-25 0-1,-24 0-15,-26-1 16,1 26 0,-1-1-16,-49 1 15,0 0-15,0 24 16,-25 25-1,1 0-15,-26 25 16,25 0 0,-24 25-16,-1 0 15,0 25 1,25 24-16,1 0 15,24 1 1,0-1-16,24 26 16,51-1-1,-1 0-15,25 0 16,25 0-1,25 1-15,0-1 16,49-25-16,1 1 16,24-1-1,25 1-15,0-26 16,0-24-1,50 0-15,-25 0 16,-1-25 0,26-25-16,-25 0 15,24-25 1,-24 1-16,0-1 15,-25 0 1,-25-24-16,1 0 16,-26-26-1,-24 26-15,-26-25 16,-24 0-16,0-1 15,-49 26 1,-1-25-16,-24 24 16,-25 1-1,-26-1-15,1 26 16,-24-1-1,-1 25-15,-25 25 16,25 0 0,1 25-16,-26 25 15,25-1 1,0 26-16,25-1 15,25 26 1,0-26-16,24 25 16,26 25-1,24-25-15,25 25 16,0-24-1,25-1-15,49 0 16,1-24-16,24 24 16,0-50-1,25 1-15,25 0 16,25-50-1,-1 24-15,-24-24 16,49-24 0,-49-26-16,25 25 15,-25-49 1,-25-1-16,-25 1 15,0-25 1,-24-25-16,-26 24 16,-24 1-1,0-25-15,-50 25 16,0-25-16,-24 25 15,-26 24 1,1-24-16,-25 49 16,-26 1-1,1-1-15,0 25 16,-24 25-1,-1 25-15,0 0 16,0 25 0,0 24-16,25 25 15,25 1 1,25-1-16,24 0 15</inkml:trace>
  <inkml:trace contextRef="#ctx0" brushRef="#br0" timeOffset="37572.7569">5705 13271 0,'-25'-25'16,"0"0"-16,1-25 16,-26 25-1,0 1-15,-24-26 16,0 25-1,-1 0-15,1 1 16,-25-1-16,24 25 16,-49 0-1,25-25-15,0 50 16,-25-25-1,24 25-15,1-1 16,0 1 0,0 25-16,24-1 15,1 26 1,24-25-16,-24 24 15,49 0 1,0 1-16,25-1 16,0-24-1,25 24-15,25 1 16,-1-26-1,1 1-15,49-1 16,-24 1-16,24-25 16,25 0-1,-25-1-15,25-24 16,0 0-1,0 0-15,0-24 16,-25-1 0,25-25-16,-24 1 15,-26-1 1,0 0-16,1-24 15,-50 0 1,-1-1-16,1 1 16,-25-1-1,-25 1-15,-24 0 16,-1 24-16,1 0 15,-26 1 1,1 24-16,-1 0 16,26 0-1,-1 25-15</inkml:trace>
  <inkml:trace contextRef="#ctx0" brushRef="#br0" timeOffset="38384.8381">6052 12898 0,'0'25'0,"0"0"15,0 25 1,-24-26-16,24 51 15,-25-26-15,25 1 16,-25 0 0,25-1-16,-25-24 15,25 0 1,0-50 15,0-24-15,25-1-1,-25 0-15,25 1 16,-25-26-1,25 26-15,-25-1 16,24 0 0,-24 1-16,25 24 15,-25 50 16,0 0-31,25-1 16,-25 26 0,25 24-16,0-24 15,24-25 1,-24 24-16,25-24 15,-26 25 1,26-50-16,-25 25 16,0-25-1,24 0-15,-24-25 31,0 0-31,-25-25 16,0 1 0,0-1-16,0 1 15,-25-1-15,25 0 16,0 1-1,0 24-15</inkml:trace>
  <inkml:trace contextRef="#ctx0" brushRef="#br0" timeOffset="38801.8798">6747 12898 0,'-25'25'0,"0"25"16,0-25 0,25 24-16,-24 1 15,24-1-15,0-24 16,24 25-1,1-25-15,0-25 16,0 0 0,24 0-16,1-25 15,0 0 1,-1-25-16,-24 26 15,25-26 1,-50 0-16,25 1 16,-50-1-1,25 25-15,-50 1 16,1-1-1,-1 25-15,-25 0 16,26 0 0,24 0-16</inkml:trace>
  <inkml:trace contextRef="#ctx0" brushRef="#br0" timeOffset="39116.9113">7441 12502 0,'0'-25'16,"0"50"-1,0-1 1,0 1 0,0 25-16,-24-1 15,24 1-15,-25 24 16,0-24-1,25 24-15,-25-24 16,25 0 0,0-26-16</inkml:trace>
  <inkml:trace contextRef="#ctx0" brushRef="#br0" timeOffset="39322.9318">7417 13221 0,'0'25'16,"-25"-25"-1,50 0-15,-25 0 31</inkml:trace>
  <inkml:trace contextRef="#ctx0" brushRef="#br0" timeOffset="40534.053">819 13320 0,'24'25'16,"26"0"-1,0 0-15,24-1 16,-24 1-1,49 0-15,0 0 16,-25 0 0,50-1-16,-24 1 15,-1 0 1,25 0-16,-25 0 15,0 24 1,1-24-16,-26 0 16,0 0-1,1-1-15</inkml:trace>
  <inkml:trace contextRef="#ctx0" brushRef="#br0" timeOffset="47843.7838">8111 14585 0,'25'0'32,"0"0"-17,0 25 1,-1-25-16,1 0 15,25 0 1,-25 0-16,24 0 16,1 0-1,-1 0-15,1 0 16,0 0-16,-1 0 15,1 25 1,24-25-16,-24 0 16,24 0-1,-24 0-15,24 0 16,1 0-1,-26 0-15,26 0 16,-26 25 0,26-25-16,-26 0 15,26 0 1,-26 0-16,1 0 15,0 0 1,24 0-16,-24 0 16,-1 0-16,26-25 15,-26 25 1,26 0-16,-26 0 15,26 0 1,-26 0-16,26 0 16,-26-25-1,1 25-15,24 0 16,1 0-1,-26 0-15,26 0 16,-1 0 0,-24 0-16,24-25 15,-24 25 1,24 25-16,1-25 15,-1 0 1,-24-25-16,24 50 16,1-25-16,-1 0 15,-24 0 1,24 0-1,0 0-15,1 0 16,-26 0-16,26 25 16,-1-25-1,1 0-15,-26 0 16,26 0-1,-1 0-15,0 0 16,1 0 0,-25 0-16,24 25 15,0-25 1,1 0-16,-26 0 15,26 24 1,-1-24-16,1 0 16,-1 0-16,-24 25 15,24-25 1,0 0-16,1 25 15,-1-25 1,1 25-16,-26-25 16,26 0-1,-1 25 1,-24-25-16,24 0 15,-24 0-15,24 24 16,-24-24 0,-1 0-16,26 0 15,-26 0 1,1 0-16,0 0 15,-1 0 1,1 0-16,-1 0 16,1 0-16,0 0 15,-1 0 1,26 0-16,-26 0 15,1-24 1,0 24-16,-1 0 16,1 0-1,-1 0-15,1 0 16,0-25-1,-26 25-15,26 0 16,-25-25 0,0 25-16,-1-25 15,1 0 1,-25 1-16,25-1 15,-25 0 1,25 0-16,-25 0 16,0 1-16,0-1 15,25-25 1,-25 25-16,0 1 15,0-26 1,0 25-16,-25 0 16,25-24-1,0 24-15,0 0 16,-25 0-1,0 0 1,25 1 0,-25 24-16,1 0 15,24-25 1,-25 25-16,-25 0 15,25-25 1,1 25-16,-26 0 16,0 0-16,1 0 15,-1 0 1,1-25-16,-1 25 15,-24 0 1,24 0-16,-25 0 16,1 0-1,0-25-15,-26 25 16,26 0-1,-25-24-15,24 24 16,-24 0 0,0 0-16,0-25 15,0 25-15,-1 0 16,1 0-1,-25 0-15,25 0 16,-25 0 0,25 0-16,-25 0 15,24 0 1,-24 0-16,25 0 15,-25 0 1,25 0-16,0 0 16,-25 0-1,24 0-15,1 0 16,0 0-1,0 25-15,0-25 16,-1 0 0,1 0-16,0 0 15,0 0-15,24 0 16,-24 0-1,0 0-15,24 0 16,-24 24 0,25-24-16,-25 0 15,24 0 1,-24 0-16,25 0 15,-1 0 1,1 0-16,-26 0 16,26 0-1,0 25-15,-1-50 16,1 25-1,-1 0-15,26 0 16,-26 0-16,1 0 16,0 0-1,24 0-15,-24 0 16,-1 0-1,1 0-15,24 0 16,-24 0 0,-1 0-16,1 0 15,24 25 1,-24-25-16,-1 0 15,26 0 1,-1 25-16,1 0 16,-1-25-1,0 0-15,26 25 16,-1-25-16,0 24 15,0-24 1,25 25-16,0 0 16,-25 0-1,25 0 1,0-1-16,0 26 15,0 0-15,-24-25 16,24 24 0,-25 1-16,25-25 15,0 24 1,0-24-16,0 0 15,25 0 1,-1-25 0</inkml:trace>
  <inkml:trace contextRef="#ctx0" brushRef="#br0" timeOffset="49159.9155">15404 14139 0,'0'24'16,"0"1"-1,25 25 1,-25-25-16,0 24 15,0 26 1,-25-26-16,25 1 16,0-25-1,0 0-15,0-1 16,0 1-1,0-50 17,25 1-32,-25-26 15,24 0 1,-24 1-16,0-26 15,0 26 1,0-1-16,0 0 16,-24 26-16,24-1 15,-25 0 1,25 50 15,0 0-15,0 24-1,25 1-15,-1-1 16,1 1-1,25 0-15,-1-25 16,-24 24 0,25-24-16,-25-25 15,24 0 1,-24 0-16,0 0 15,-25-25 1,25-24-16,-1-1 16,-24 0-1,0 1-15,0-1 16,0 0-16,-24 26 15,24-26 1,0 25-16</inkml:trace>
  <inkml:trace contextRef="#ctx0" brushRef="#br0" timeOffset="49575.9571">15999 14238 0,'0'25'16,"-25"24"-16,25-24 15,0 0 1,0 0-16,25 0 15,-25-1 1,25 1-16,0-25 16,-1 0-1,1 0-15,25 0 16,-50-25-1,25-24-15,-1 24 16,1-50 0,-25 26-16,-25 24 15,1-25-15,-26 26 16,25-1-1,-24 0-15,-1 0 16,25 25 0,0 0-16,1 25 15</inkml:trace>
  <inkml:trace contextRef="#ctx0" brushRef="#br0" timeOffset="49865.9861">16495 13866 0,'25'0'0,"-25"25"31,0-1-31,0 1 16,0 25-16,0-1 15,0 26 1,0-26-16,0 1 15,0 0 1,0-1-16</inkml:trace>
  <inkml:trace contextRef="#ctx0" brushRef="#br0" timeOffset="50075.007">16545 14536 0,'25'0'63</inkml:trace>
  <inkml:trace contextRef="#ctx0" brushRef="#br0" timeOffset="51656.1649">3423 14709 0,'0'-25'16,"50"50"-1,-1-25-15,1 0 16,24 0-1,1 0-15,-1 0 16,25 0 0,-24 0-16,24 0 15,-25 25 1,1-25-16,-1 0 15,-24 0 1,-1 0-16</inkml:trace>
  <inkml:trace contextRef="#ctx0" brushRef="#br0" timeOffset="54561.4556">3274 15553 0,'25'-25'94,"0"25"-79,24 0 1,-24 0-16,25 0 16,-25 0-16,24 0 15,1 0 1,24 0-16,-24-25 15,0 50 1,-1-25-16,1 0 16,24 0-1,-24 0-15,-1 0 16,1 0-1,-25 0-15,0 0 16,-1 0 0,1 0-16,0-25 15,-25 50 1,0-50-16,0 50 15,0-50-15,0 50 16,0-50 0,0 25-16</inkml:trace>
  <inkml:trace contextRef="#ctx0" brushRef="#br0" timeOffset="56769.6764">6226 15453 0,'25'25'15,"0"-25"1,24 25-16,-24-25 15,25 25 1,-1-25-16,26 0 16,-26 25-1,26-25-15,-1 0 16,-24 24-1,24-24-15,25 0 16,-24 0-16,-1 0 16,1 0-1,24 0-15,-25 0 16,25 0-1,-24 0-15,24 0 16,-25 0 0,26 0-16,-1 0 15,0 0 1,0 0-16,1 0 15,-1 0 1,-25 0-16,25 0 16,1 0-1,-1 0-15,0-24 16,0 24-1,-24 0-15,24 0 16,0-25-16,-24 25 16,24 0-1,0-25-15,0 25 16,-24-25-1,24 25-15,-25-25 16,25 25 0,1-24-16,-26 24 15,25-25 1,1 25-16,-26 0 15,25-25 1,-24 25-16,24-25 16,-25 25-1,1 0-15,-1-25 16,0 25-1,1-25-15,-1 25 16,-24-24-16,-1 24 16,1-25-1,-25 0-15,0 0 16,0-24-1,-25 24-15,-25-25 16,25 25 0,-25-24-16,-25-1 15,1 1 1,-1-1-16,0 25 15,-24-24 1,0 24-16,-26-25 16,26 25-1,-25 1-15,0-1 16,-1 0-16,-24 0 15,0 25 1,0-25-16,25 25 16,-50 0-1,25 0-15,0 0 16,-25 25-1,25-25-15,-24 0 16,-1 25 0,25-25-16,-25 25 15,0 0 1,25-1-16,-25-24 15,0 25 1,25 0-16,-25 0 16,1-25-16,24 25 15,0-1 1,0-24-16,0 25 15,0 0 1,24 0-16,-24-25 16,25 25-1,0-1-15,24-24 16,-24 25-1,25 0-15,-1 0 16,26 0 0,-1-25-16,1 24 15,24 1 1,0 0-16,0 0 15,0 0-15,25-1 16,0 1 0,0 25-16,0-25 15,25-1 1,0 1-16,25 0 15,-1 25 1,1-25-16,-1-1 16,26 1-1,-26 0-15,26 25 16,24-26-1,-25 1-15,26 0 16,-26 0 0,1 0-16,-1-1 15,0-24-15,-24 0 16</inkml:trace>
  <inkml:trace contextRef="#ctx0" brushRef="#br0" timeOffset="58320.8315">1240 14858 0,'-49'0'0,"-1"-25"16,25 0 0,-24 25-16,-1 25 15,-24 0 1,24 25-16,0-1 15,1 1 1,24-1-16,0 26 16,0-1-1,25 1-15,0-26 16,25 26-1,25-1-15,-1 1 16,1-26 0,24-24-16,-24 0 15,24 0-15,-24-25 16,0-25-1,24-25-15,-24 25 16,-26-49 0,26 0-16,-25-1 15,0 1 1,-25-26-16,0 1 15,0 25 1,-25-1-16,0 26 16,0-26-1,-24 51-15,-26-1 16,26 25-1,-26 0-15,1 49 16,-25 1-16,24 0 16,1 24-1,24 0-15,1 26 16,24-26-1,0 25-15,25-24 16,25-1 0,24 1-16,1-26 15,24 1 1,1-25-16,24-25 15,-25-25 1,26 0-16,-26 0 16,0-24-1,-24-1-15,0-24 16,-26-1-1,1-24-15,-25 0 16,0-1-16,-49 1 16,24 0-1,-25 49 1,1 1-16,-26 24 15,1 25-15,-1 25 16,-24 24 0,25 26-16,-25-1 15,24 25 1,26 1-16,24-26 15,25 25 1</inkml:trace>
  <inkml:trace contextRef="#ctx0" brushRef="#br0" timeOffset="59628.9623">15825 14883 0,'25'25'15,"0"24"1,25 1-1,-1-1-15,1 1 16,24 24 0,-24 1-16,24-26 15,1 1 1,-26 0-16</inkml:trace>
  <inkml:trace contextRef="#ctx0" brushRef="#br0" timeOffset="59929.9924">16446 14957 0,'-25'-25'16,"25"1"-1,0 48 1,-25 1 0,25 25-16,-25-1 15,25 26 1,0-26-16,-25 26 15,0-1-15,25-24 16,-24 0 0,-1-1-16,25-24 15,0-25 1</inkml:trace>
  <inkml:trace contextRef="#ctx0" brushRef="#br0" timeOffset="60366.036">16545 15081 0,'25'25'31,"24"0"-31,1-25 16,24 25 0,-24-25-16,-1 0 15,1 0 1,0-25-16,-26 25 15,1-25 1,-25-25-16,0 26 16,-25-1-1,1 0-15,-26 0 16,25 25-16,-24 0 15,-26 0 1,50 25 0,-24 25-16,24-26 15,0 26-15,25-25 16,25 24-1,0-24-15,24 25 16,26-25 0</inkml:trace>
  <inkml:trace contextRef="#ctx0" brushRef="#br0" timeOffset="60772.0766">17289 14982 0,'-25'-25'16,"-25"0"-16,26 25 16,-1 0-1,-25 0-15,50 25 16,-25 0-1,25 0-15,25 24 16,0 1 0,0-25-16,0 24 15,-1 1 1,-24-25-16,25 0 15,-25-1 1,0 1-16,0 0 16,-25-25-1,1 0 1,-1-25-16,-25 0 15,25 1 1,1-1-16,-1 0 16,25-25-1</inkml:trace>
  <inkml:trace contextRef="#ctx0" brushRef="#br0" timeOffset="61044.1038">17686 14734 0,'0'25'31,"25"24"-31,-25 1 15,0 24 1,0-24-16,0 24 16,24 1-1,-24-26-15,0 1 16,0 0-1</inkml:trace>
  <inkml:trace contextRef="#ctx0" brushRef="#br0" timeOffset="61239.1232">17611 15528 0,'25'25'31,"0"-25"-15,-25 0-1</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1T13:37:12.306"/>
    </inkml:context>
    <inkml:brush xml:id="br0">
      <inkml:brushProperty name="width" value="0.05292" units="cm"/>
      <inkml:brushProperty name="height" value="0.05292" units="cm"/>
      <inkml:brushProperty name="color" value="#FF0000"/>
    </inkml:brush>
  </inkml:definitions>
  <inkml:trace contextRef="#ctx0" brushRef="#br0">6672 3845 0,'25'0'46,"-25"0"-30,25 0-16,25 25 16,24-25-16,25 0 15,75 24-15,74 51 16,0-26-16,25-24 15,149 0-15,-50 0 16,99 49-16,124 25 16,100 125-16,148 24 15,50 25-15,124-100 16,0 75-16,0-25 15,-198-49-15,123 49 16,-322-74 0,-24-74-16,-75-1 15,-199 25-15,50-99 16,-124 25-16,-74 25 15,-25-26-15,-75-24 16,-49 0-16,0 0 16</inkml:trace>
  <inkml:trace contextRef="#ctx0" brushRef="#br0" timeOffset="1080.108">17884 3746 0,'-25'0'16,"-24"0"-16,24-25 15,-25 25-15,1 0 16,-26 0-16,1 0 16,24 0-16,-49 0 15,25 25-15,-26 49 16,1-74-16,-25 50 15,0 24-15,25-24 16,-99 24 0,24 25-16,-49 0 15,24 1-15,-24-1 16,0 0-16,24 0 15,-173 125-15,75-100 16,24 99-16,-50-50 16,-98 51-16,-26 24 15,-24-25-15,0 50 16,198-75-16,-174 75 15,50-25-15,0-25 16,100-49-16,-26 0 16,75-1-16,-99-49 15,99 0-15,25-49 16,24 49-16,26-25 15,73-49-15,26-1 16,49-24-16,-24 0 16</inkml:trace>
  <inkml:trace contextRef="#ctx0" brushRef="#br0" timeOffset="16261.626">9773 1712 0,'0'0'0,"25"0"15,0 0-15,-25 0 16,24 0-16,26 0 15,-25 0-15,24 0 16,1 0-16,-25-25 16,0 25-16,24 0 15,26 0-15,-26 0 16,26 0-16,-1 0 15,1 0-15,-1 0 16,0 0-16,1 0 16,-1 0-16,1 0 15,-1 0-15,0 0 16,26 0-16,-26 0 15,-24 0-15,24 0 16,1 0-16,-26 0 16,1 0-1,-1 0-15,1 0 16,0 0-16,-1 0 15,-24 0-15,25 0 16,-1 0-16,-24 0 16,-25 0-16,25-25 15,-25 25-15,25 0 16,-1 0-1,-24 0 1,25-25-16,-25 25 16,25-25-1,0 25-15,0 0 16,-25-25-16,24 25 15,-24 0-15,25 0 16,0 0-16,-25 0 16,0-24-16,25 24 15,-25 0-15,25 0 16,-25-25-1,24 25-15,1 0 16,-25 0 0,25-25-1,-25 25 1,0-25-16,25 25 15,-25-25-15,25 1 16,-25 24-16,0-25 16,0 25-16,0-50 15,0 50-15,0-25 16,0 1-16,0-1 15,0 0-15,0 0 16,0 0-16,-25 25 16,0-49-16,0 49 15,25-25-15,-49 0 16,-1 0-16,25 1 15,0-1-15,-24 25 16,24-25-16,-25 0 16,1 0-16,-1 1 15,1-1-15,24 0 16,-25 0-16,-24 0 15,49 1-15,-25-1 16,1 25-16,24-25 16,0 25-1,-49-25-15,24 0 16,25 25-16,-24 0 15,-1 0-15,25 0 16,-24-24-16,24-1 16,0 25-16,-25 0 15,1 0-15,24 0 16,0 0-16,-24 0 15,-1 0-15,25 0 16,0 0-16,1 0 16,-26 0-16,0 0 15,26 0-15,-1 0 16,0 0-16,0 0 15,-24 0-15,24 0 16,-25 0-16,50 0 16,-49 0-16,24 0 15,25 0-15,-50 0 16,25 0-16,1 0 15,-1 0-15,25 0 16,-50 0-16,50 0 16,-25 0-1,25 0-15,-24 0 16,-1 0-16,0 0 15,0 0-15,0 25 16,0-1-16,1-24 16,-1 25-16,0-25 15,-25 25-15,50-25 16,-24 0-16,-1 0 15,0 25-15,25-25 16,-25 25-16,-24-1 16,49-24-16,-50 25 15,50 0-15,-25-25 16,0 25-16,1-25 15,24 25-15,-25-1 16,0 1-16,25 0 16,0-25-16,-25 25 15,25 0-15,0-1 16,0 26-16,0-50 15,-25 25-15,25 0 16,0-1-16,0 1 16,0 0-1,0 0-15,0 24 16,0-24-16,0 25 15,25-25-15,25-1 16,-50 26-16,49-50 16,-24 50-16,0-26 15,0 1-15,0 0 16,24 0-16,1 0 15,-1-25-15,26 49 16,-1 1-16,-24-50 16,0 50-16,49-26 15,-25-24-15,1 0 16,-26 0-16,26 0 15,-26 0-15,26 0 16,24 0-16,25 0 16,-50 0-16,25 0 15,1 0-15,-1 0 16,0 0-16,50 0 15,0 0-15,-75 0 16,50 0 0,-25 0-16,1 0 15,-1 0-15,25 0 16,0-24-16,-25 24 15,0-25-15,-49-25 16,49 50-16,-49 0 16,24-25-16,-49-24 15,25 49-15,-26-50 16,1 50-16,-25-25 15,25 25-15,-25-25 16,0 25-16,0-24 16,0-1-16,0 0 15,0 0-15,0 0 16,0 1-16,-25-1 15,0 0-15,-49-49 16,24 49-16,-24-25 16,-25 1-16,0-26 15,-1 26-15,-24-1 16,-49 0-16,24 26 15,25-26-15,-50 25 16,1 25 0,24-25-16,0 1 15,25 24-15,0 0 16,0 0-16,49 0 15,1-25-15,0 25 16,-26 0-16,26 0 16,0 0-16,-1 0 15,26 0-15,-26 0 16,1 0-16,24 0 15,0 0-15,-24 0 16,0 0-16,-1 0 16,26 0-16,-1 0 15,0 0-15,-24 0 16,0 0-16,24 0 15,0 25-15,1-25 16,-1 0-16,-24 24 16,49-24-16,0 50 15,-24-50-15,24 25 16,-25 24-16,25-24 15,0 0-15,1-25 16,-1 50 0,25-26-16,-25 1 15,0 0-15,25 0 16,0 24-16,0-24 15,0 25-15,0-25 16,0 24-16,0-24 16,0 0-16,0 24 15,50-24-15,-25 25 16,-1-25-16,26 24 15,0-24-15,-1 25 16,26-25-16,-26-25 16,51 24-16,-26-24 15,25 25-15,25-25 16,0 0-16,25 0 15,-25 0-15,25 0 16,-25 0-16,50 0 16,-26 0-16,-24 0 15,50 0-15,-25 0 16,0 0-16,-25 0 15,-25 0-15,50-25 16,0 25 0,-75 0-16,-24-24 15,24-1-15,0 0 16,50 0-16,-74-25 15,25 26-15,-1-51 16,-24 50-16,-1-24 16,1-1-16,-25 1 15,-1-1-15,1 25 16,-25 0-16,25 1 15,25-1 1,-50 0-16,0 0 16,0 25-16,24-25 15,-24 1-15,0-1 31,0 25-31,0-25 16,0 0-16,-24 0 16,-1-24-16,0 24 15,-49-25-15,24 26 16,-24-1-16,-50-25 15,24 1-15,-49-1 16,1 0 0,48 50-16,-48-24 15,-1-26-15,0 25 16,50 0-16,-50 25 15,50 0-15,-1 0 16,-24 0-16,25 0 16,25 0-16,-1 0 15,1 0-15,0 0 16,-1 0-16,26 0 15,-26 0-15,50 0 16,-24 0-16,24 0 16,-25 0-16,50 0 15,-25 25-15,25 0 16,-49-25-16,49 0 15,0 0-15,0 25 16,-25-25-16,25 25 16,-25-1-1,25 1-15,0-25 16,0 25-16,0 0 15,0 0-15,-25-25 16,25 49 0,0-24-16,-24 0 15,24 24-15,0-24 16,0 0-16,0 0 15,0 0-15,0-1 16,0 1-16,0 0 16,24 25-16,-24-26 15,25 1-15,-25 25 16,50-1-16,-25 1 15,24 0-15,1-26 16,0 51-16,49-50 16,-50-1-16,-24 26 15,74 0-15,-24-26 16,-1 26-16,75 0 15,-75-50-15,50 25 16,-24-25-16,24 49 16,-25-49-16,0 0 15,0 0-15,25 0 16,0 0-16,-24 0 15,24 0-15,0 0 16,-25 0 0,50 0-16,-75 0 15,25 0-15,-24 0 16,-1 0-16,1 0 15,-1-49-15,-24 49 16,-1-25-16,1 0 16,-1 0-16,-49 0 15,25 25-15,0-25 16,-25 1-16,25-1 15,-25 25-15,0-50 16,0 25-16,0 1 16,0-26-16,0 50 15,-50-50-15,25-24 16,-24 74-16,-1-50 15,-24 26-15,24-1 16,1 25-16,-26-25 16,1 25-16,-1 0 15,1 0-15,-25 0 16,24 0-16,-49 0 15,0 0-15,25 0 16,-25 0 0,0 0-16,0 0 15,-25 0-15,-25 0 16,50 0-16,25 0 15,-50 0-15,50 0 16,0 0-16,-25 0 16,50 0-16,-1 0 15,-24 0-15,49 0 16,-24 0-16,24 0 15,1 0-15,-1 0 16,25 0-16,-24 25 16,-1 0-16,0-1 15,26-24-15,-1 50 16,-25-25-16,1 0 15,-1-1-15,0 26 16,1-25-16,24 0 16,-25-1-16,50 26 15,-24-25-15,-1 24 16,25-49-16,0 25 15,0-25-15,0 25 16,0 0 0,0-25-16,0 25 15,0-25-15,25 25 16,-25-1-16,49 1 15,-24 0-15,25-25 16,-1 50-16,1-50 16,24 0-16,1 0 15,24 0-15,50 0 16,24 0-16,1 0 15,0 0-15,49 0 16,25 0-16,-75-75 16,51-24-16,-26 49 15,25 1-15,-123-26 16,48 26-16,-24-26 15,-74 26-15,0-1 16,-25 0-16,-1 1 16,26 24-16,-50-25 15,0 26-15,0-1 16,-25-25-16,25 25 15,-49-49-15,24 49 16,-50-24 0,26 24-16,-26-25 15,-24 1-15,0-1 16,-25 25-16,-25-24 15,-25 24-15,26 0 16,-26-25-16,0 50 16,50-25-16,-49 25 15,24 0-15,25 0 16,-50 0-16,25 0 15,50 0-15,0 0 16,-25 0-16,0 0 16,49 0-16,-24 0 15,-25 50-15,50-50 16,-50 50-16,49-1 15,26-24-15,-51 0 16,76 25-16,-26-1 16,25-24-16,-24 25 15,49-26-15,0 26 16,0-25-16,0 24 15,0-24-15,0 50 16,0-51 0,0 26-16,0 0 15,0-1-15,24 26 16,51-1-16,-26-24 15,26-26-15,24 76 16,-49-51-16,74 26 16,-25-1-16,25-24 15,25-1-15,0 1 16,-1-25-16,-24 0 15,25-25-15,25 0 16,0 0-16,-1 24 16,1-24-16,24 0 15,1 0-15,-26 0 16,1 0-16,-50 0 15,50 0-15,-1 0 16,-24 0-16,-25 0 16,50 0-16,-50-49 15,0-1-15,-50-24 16,50 49-16,-49-25 15,-26 1-15,26-1 16,-51 25 0,51-49-16,-75 24 15,25-24-15,-25 24 16,0 1-16,0-1 15,0 0-15,0-49 16,-75 74-16,50-24 16,-74-50-16,25 24 15,-50 26-15,0-100 16,-25 74-16,0 1 15,0-1-15,-49-24 16,74 74-16,-75-24 16,26-1-16,-1 25 15,1 1-15,73 24 16,-73 0-16,73 0 15,-48 0-15,48 0 16,1 0-16,25 0 16,-1 0-16,1 0 15,-25 0-15,74 24 16,0-24-16,-24 0 15,49 25-15,-25 0 16,0-25 0,25 25-16</inkml:trace>
  <inkml:trace contextRef="#ctx0" brushRef="#br0" timeOffset="20814.0812">4837 4465 0,'-25'0'16,"-25"0"-16,26 0 16,-26 0-16,0 0 15,-24 0-15,0 0 16,24 0-16,-24-25 15,-1 25-15,1 0 16,-1 0-16,-24-25 16,25 25-16,-25 0 15,24 0-15,1 0 16,-1 0-16,1 0 15,-1 0-15,1 0 16,0 0 0,-1 0-16,1 0 15,-1 0-15,1 0 16,0 0-16,-1 0 15,1 0-15,-1 0 16,-24 0-16,25 0 16,-1 0-16,1 0 15,-1 0-15,1 0 16,-25 0-16,24 0 15,-24 0-15,25 0 16,-1 0-16,1 0 16,0 0-16,-1 0 15,1 0-15,-26 0 16,51 0-16,-1 0 15,25 0-15,-24 0 16,-1 0-16,1 0 16,24 0-16,-25 0 15,1 0-15,-1 0 16,25 0-16,-24 0 15,24 0-15,0 0 16,-25 0 0,50-25-16,-24 25 15,-1 0-15,0 0 16,0 0-16,25 0 15,-49 0-15,49 0 16,-25 0-16,-25 0 16,25 0-1,1 0-15,24 0 16,-25 0-16,25 0 15,-25 0 1,25 25-16,0-25 16,0 25-16,0 0 31,0 0-31,0-1 15,25 1 1,0-25-16,-25 25 16,24 0-16,26-25 15,-25 49-15,24-24 16,1-25-16,-25 50 15,24-50-15,1 49 16,0-24-16,-1-25 16,1 25-1,24 50-15,1-75 16,-26 24-16,50 1 15,-49 25-15,49-50 16,25 0-16,-49 0 16,24 0-16,25 0 15,0 0-15,-25 0 16,25 0-16,0 0 15,-25 0-15,1 0 16,-1 0-16,25 0 16,0 0-16,25 0 15,-50 0-15,0 0 16,0 0-16,50 0 15,-74 0-15,24 0 16,-25 0-16,26 0 16,-26 0-16,-24-25 15,24 25-15,-49 0 16,24 0-16,1-25 15,-25 0-15,0 25 16,-1-24-16,1 24 16,0 0-1,0 0-15,0 0 16,-1 0-16,1 0 15,0 0 1,0 0 0,-25-50-16,25 50 15,-25 0-15,0-50 16,24 25-1,-24 1 1,0-1-16,0 25 16,0-50-16,0 50 15,0-25-15,0 1 16,0-1-16,-49 0 15,24 0-15,0 0 16,-24 1-16,-1-26 16,0 50-16,26-50 15,-26 26-15,25 24 16,-24-50-16,24 50 15,-25 0-15,-24 0 16,24-25-16,1 25 16,-26 0-16,26 0 15,-26 0 1,1 0-16,-1 0 15,-24 0-15,25 0 16,-1 0-16,-24 0 16,25 0-16,-1 0 15,26 0-15,-26 0 16,1 0-16,-1 0 15,26 0-15,-51 0 16,51 0-16,-26-25 16,26 25-16,-26-24 15,26 24-15,-26 0 16,26 0-16,-26 0 15,26 0-15,-26 0 16,26 0-16,-1 0 16,-24 0-16,-1 0 15,51 0-15,-1 0 16,-25 0-16,0 0 15,26 0-15,-1 0 16,-25 0 0,25 0-16,1 0 0,-51 0 15,75 0 1,-25 0-16,-49 0 15,49 0-15,0 0 16,-24 0-16,24 0 16,0 0-16,0 0 15,-24 0-15,49 0 16,-25 0-16,0 0 15,0 0-15,25 0 16,0 0-16,-24 0 16,-1 24-16,25 1 15,0-25 1,-25 25-16,25-25 15,0 50-15,0-50 16,0 24-16,0-24 16,0 50-16,0-50 15,0 25-15,0 24 16,0-24-16,0 0 15,0 49-15,0-49 16,0 0-16,50 49 16,-50-74-16,49 50 15,-49-25 1,50 0-16,-25 0 15,-1-1-15,26 1 16,-25 0-16,0-25 16,-25 50-16,24-50 15,1 0-15,25 24 16,-1 1-16,-24-25 15,50 0-15,-26 25 16,100-25-16,-99 25 16,49-25-16,0 0 15,50 0-15,-50 0 16,25 25-16,0-25 16,-25 0-16,25 0 15,1 0-15,-26 0 16,25 0-16,-25 0 15,0 0-15,0 0 16,1 0-16,24 0 16,-25 0-16,0 0 15,-24 0-15,49 0 16,0 0-16,-50 0 15,25 0 1,0 0-16,-24 0 16,24 0-16,-25 0 15,1 0-15,24 0 16,0 0-16,-74 0 15,50-25-15,-26 25 16,1-25-16,-50 0 16,49 25-16,-49 0 15,25 0-15,-25-25 16,0 25-16,0-24 15,0-1 1,0 25-16,0-25 16,0 25-16,0-50 15,0 50-15,-25-24 16,1 24-16,-26-50 15,0 25-15,26 0 16,-51 0-16,-24-24 16,-25 24-16,49 25 15,-49-25-15,25 0 16,-25 1-16,-25-26 15,50 25 1,0 25-16,-50-25 16,25 1-16,0 24 15,-25-25-15,-24 25 16,73 0-16,-24 0 15,0 0-15,0 0 16,25 0-16,-25 0 16,0 0-16,50 0 15,-75 0-15,74 0 16,-24 0-16,0 0 15,25 0-15,-1 0 16,-24 0-16,0 0 16,49 0-16,-49 0 15,24 0-15,1 0 16,24 0-16,-24 0 15,24 0-15,1 0 16,-26 0-16,1 0 16,24 0-16,1 0 15,24 0-15,-25 0 16,1 0-16,24 0 15,-25 0 1,25 0-16,1 0 16,-1 0-16,-25 0 15,50 0-15,-25 0 16,25 25-1,0-25-15,0 24 16,0 1 0,0-25 30,0 0-46,0 25 16,0 0-16,0-25 16,0 25-16,25-25 15,-25 24-15,25-24 16,0 0-16,0 25 15,-1 0-15,1-25 16,25 50-16,-25-50 16,49 24-16,-24 26 15,-1-50-15,1 0 16,24 25-16,26 25 15,-26-50 1,25 24-16,0-24 16,25 0-16,-24 0 15,-1 0-15,50 25 16,-25-25-16,0 0 15,0 0-15,-25 0 16,25 0-16,0 0 16,25 0-16,-50 0 15,25-25-15,0 25 16,25-24-16,-25 24 15,0-50-15,25 50 16,-50-25-16,0 0 16,25 25-16,-24 0 15,-26 0-15,0-25 16,1 25-16,24-24 15,0 24-15,-49 0 16,24 0-16,-24 0 16,-1 0-16,51-25 15,-76 25-15,1 0 16,0 0-16,-25 0 15,50 0 1,-50-25-16,0 0 31,24 25-15,-24 0-1,0 0 1,0-25 0</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0T18:27:19.827"/>
    </inkml:context>
    <inkml:brush xml:id="br0">
      <inkml:brushProperty name="width" value="0.05292" units="cm"/>
      <inkml:brushProperty name="height" value="0.05292" units="cm"/>
      <inkml:brushProperty name="color" value="#FF0000"/>
    </inkml:brush>
  </inkml:definitions>
  <inkml:trace contextRef="#ctx0" brushRef="#br0">11733 3671 0,'24'-50'16,"-24"1"0,0-1-16,0 25 15,-24-24-15,-1-1 16,0 25-1,-25-24-15,1-1 16,-26 25 0,1 1-16,0-1 15,-1 0 1,-24 0-16,-25 25 15,25 0 1,-25 0-16,0 0 16,0 25-1,0 0-15,24 24 16,-24-24-1,25 25-15,0-1 16,24 26-16,-24-1 16,25 1-1,-1-1 1,26-24-16,-1 24 15,1 25-15,24-24 16,25-1 0,0 1-16,0-26 15,25 26 1,-1-1-16,26-24 15,-25-1 1,49 1-16,-24-1 16,24-24-1,25 25-15,1-25 16,-1-25-16,0 24 15,25-24 1,0 0-16,0 0 16,-25 0-1,25-24-15,0-1 16,0 0-1,-24-25-15,24 26 16,-25-26 0,0 0-16,-24 1 15,-1-1 1,0 1-16,1-1 15,-26-24 1,1 24-16,-25-24 16,0-1-1,-1 1-15,-24 24 16,-24-24-16,-1-1 15,-25 26 1,1-26-16,-1 26 16,-24 24-1,-1-25-15,-24 50 16,0-25-1,0 25-15,-1 0 16,26 0 0</inkml:trace>
  <inkml:trace contextRef="#ctx0" brushRef="#br0" timeOffset="1340.1338">9922 5011 0,'0'-25'31,"0"0"-15,0 0 0,-25 0-16,0 25 15,-24-24 1,-1 24-16,0 0 15,1 0 1,-1 49-16,1 1 16,-1-1-1,0 26-15,1-1 16,24 1-1,25-1-15,0 0 16,0-24 0,25 0-16,0-1 15,-1-49-15,1 0 16,0 0-1,25-49-15,-26-1 16,26 0 0,-25-24-16,0 0 15,-1 24 1,1-24-16,0-1 15,-25 50 1,0 1-16,0-1 16,0 50 15,0 24-16,0 26-15,0-26 16,0 26 0,0-1-16,0-24 15,0 24-15,0-49 16,0 24-1,25-49-15,0 0 32,-25-24-17</inkml:trace>
  <inkml:trace contextRef="#ctx0" brushRef="#br0" timeOffset="1622.162">10071 5011 0,'0'-25'15,"0"50"1,-25-1 0,0 26-1,0 0-15,0 24 16,1 0-1,-1 1-15,25-26 16,25-24 0,-25 25-16,24-50 15,1 0 1,0 0-16,25-25 15,-25-25 1</inkml:trace>
  <inkml:trace contextRef="#ctx0" brushRef="#br0" timeOffset="1861.1861">10319 4887 0,'-25'0'0,"50"24"31,-25 26-15,-25 0-1,25 49-15,0-25 16,0 1 0,0-1-16,0-24 15,0-1 1,-25-24-1,25-25 1</inkml:trace>
  <inkml:trace contextRef="#ctx0" brushRef="#br0" timeOffset="2430.243">10195 5159 0,'49'-24'31,"1"24"-16,0 0-15,-1-25 16,1 25 0,-1-25-16,-24 25 15,0 0 1,-25 25-1,-25 24 1,25-24 0,-25 25-16,25-1 15,0 1 1,0-25-16,0 0 15,0-1 1,25-24-16,0-24 31,0-1-31,0-25 16,24 25-1,-49-24-15,25-26 16,0 26 0,-25 24-16,0 0 15,0 75 32,0-1-31,-25 1-1,25 24-15,0-24 16,0 0-16,0-26 15,25 1 1,0-25-16,-1 0 16</inkml:trace>
  <inkml:trace contextRef="#ctx0" brushRef="#br0" timeOffset="2936.2936">11013 5060 0,'-25'0'15,"1"25"1,-1 0 0,0 24-16,0 1 15,0 0 1,25-1-16,0-24 15,0 0 1,0 0-16,25-25 16,0-25-1,0 0 1,24 0-1,-24-24-15,-25-1 16,25-24 0,-25 24-16,25 25 15,-25 0 1,0 50-1,0 0 1,0 0 0,0 24-16,-25 1 15,50 24 1,-25-49-16,0 25 15,25-25 1,-1-25 15,-24-25-31,25 0 16</inkml:trace>
  <inkml:trace contextRef="#ctx0" brushRef="#br0" timeOffset="3213.3213">11361 4638 0,'24'0'16,"-24"25"-1,0 0 1,-24 25-16,-1 24 15,0 1 1,0 24-16,0-25 16,25 25-1,-24-49-15,24 0 16,-25-1-1,25 1-15,0-25 16,0-1 0,0 1-16</inkml:trace>
  <inkml:trace contextRef="#ctx0" brushRef="#br0" timeOffset="5563.5563">1736 6003 0,'25'25'0,"25"-25"16,-1 0-1,26 0-15,-1 0 16,25 24 0,-24-24-16,24 0 15,-25 25 1,26-25-16,-1 25 15,0-25 1,25 25-16,-25-25 16,1 25-16,24-25 15,0 0 1,0 0-16,0 0 15,0 0 1,0 0-16,0 0 16,-25 0-1,25-25-15,0 25 16,-25-25-1,0 0-15,25 0 16,-49 1 0,24-1-16,-25 0 15,1 0 1,-25-24-16,-1 24 15,1-25-15,-25 0 16,-25 1 0,24-1-16,-48 1 15,24-1 1,-25 0-16,-25 1 15,1-1 1,-26 1-16,1 24 16,-1-25-1,1 25-15,-25-24 16,-25 24-1,24 0 1,-24 0-16,0 1 16,0 24-16,0-25 15,0 25 1,0-25-16,0 25 15,0 0 1,-25 0-16,25 0 16,0 0-16,0 0 15,0 25 1,0-25-16,0 25 15,0-25 1,0 24-16,25 1 16,0 0-1,0 0-15,-1 24 16,26-24-1,-1 0-15,1 25 16,24-1 0,1-24-16,-1 25 15,1-1 1,24-24-16,0 25 15,25-1 1,0 1-16,0-25 16,0 24-16,25 1 15,0-25 1,-1 0-16,26 24 15,0-24 1,-1 0-16,1 0 16,24-1-1,1-24-15,-1 25 16,1-25-1,24 25-15,0-25 16,0 0 0,0 0-16,1 25 15</inkml:trace>
  <inkml:trace contextRef="#ctx0" brushRef="#br0" timeOffset="6351.6351">4936 5755 0,'25'24'16,"25"-24"-16,-1 25 15,1-25 1,-1 25-16,1-25 15,24 25 1,-24-25-16,24 0 16,-24 25-1,24-25-15,1 0 16,-26 0-1,26 25-15,-26-25 16,-24 0 0,25 0-16,-25 0 15,-25 0 1</inkml:trace>
  <inkml:trace contextRef="#ctx0" brushRef="#br0" timeOffset="8363.8362">6449 5904 0,'0'-25'15,"-25"0"1,25 0-1,-24 25-15,-1 0 16,25 25 0,-25-25-16,-25 50 15,26-1-15,-1 26 16,-25-1-1,25 0-15,1 26 16,24-26 0,0 0-16,24-24 15,26 0 1,-25-26-16,24-24 15,1 0 1,0 0-16,-1-49 16,1-1-1</inkml:trace>
  <inkml:trace contextRef="#ctx0" brushRef="#br0" timeOffset="8773.8771">6722 5953 0,'-25'0'16,"0"25"-1,1 0-15,-1 24 16,0 1 0,0 24-16,0 1 15,25-1 1,25 1-16,-25-26 15,25-24 1,25 0-16,-26-25 16,26 0-1,0-25-15,-26-25 16,26 1-1,-25-1-15,0-24 16,0 24 0,-25-24-16,0-1 15,-25 26-15,0 24 16,0 25-1,-25 0-15,1 0 16,-1 50 0,1-26-16,49 1 15,0 0 1</inkml:trace>
  <inkml:trace contextRef="#ctx0" brushRef="#br0" timeOffset="9290.929">7144 5953 0,'0'25'0,"0"0"16,0 24-1,0 1-15,-25 24 16,25-24-1,0 24-15,-25-24 16,25 0 0,0-26-16,0 1 15,0-74 32,25-1-47,0 0 16,0-24-1,-1 0-15,26-1 16,-25 1-16,24 24 15,1 1 1,-25 24-16,24 25 16,-24 25-1,-25 24 1,0 1-1,0 24-15,-25 1 16,25-1 0,-24 0-16,24 1 15,0-1 1,0-24-16,0-25 15,24-1 1,1 1-16,25-50 16</inkml:trace>
  <inkml:trace contextRef="#ctx0" brushRef="#br0" timeOffset="9712.9712">7888 5953 0,'-25'-25'16,"-25"25"0,26 0-16,-26 0 15,0 25 1,1-25-16,24 25 15,0 0 1,50-25-16,-25 25 16,50 24-1,-26-24-15,26 25 16,0-1-16,-26-24 15,26 25 1,-25-26-16,-25 26 16,0-25-1,0 0-15,0-1 16,-50-24-1,25 25-15,-24 0 16,24-25 0,0 0-16,0-25 15,1 0 1,24-24-16</inkml:trace>
  <inkml:trace contextRef="#ctx0" brushRef="#br0" timeOffset="9971.997">8062 5928 0,'0'25'15,"0"25"-15,0-1 16,0 26-1,-25-26-15,25 26 16,0-1 0,-25-24-16,25-1 15,0-24 1,25 0-16,0 0 15,-1-25 1</inkml:trace>
  <inkml:trace contextRef="#ctx0" brushRef="#br0" timeOffset="10414.0413">8533 5953 0,'-25'-25'16,"-25"25"-1,26 0-15,-26 0 16,0 0 0,1 25-16,-1 0 15,25 0 1,25 24-16,0-24 15,25 25 1,0-25-16,25 24 16,-1-24-1,1 25-15,-1-26 16,-24 1-16,0 0 15,0 0 1,-25 0-16,0-1 16,-25-24-1,0 25-15,0 0 16,-24 0-1,-1-25-15,-24 25 16,24-25 0,25-25-16,1 25 15,24-50 1</inkml:trace>
  <inkml:trace contextRef="#ctx0" brushRef="#br0" timeOffset="10703.0702">8806 5755 0,'0'24'15,"0"1"-15,-25 25 16,25 0-1,-25 24-15,0 0 16,0 26 0,1-26-16,24 0 15,0-24-15,-25 0 16,25-1-1,0-24-15,0 0 16,0-25 0</inkml:trace>
  <inkml:trace contextRef="#ctx0" brushRef="#br0" timeOffset="11156.1155">8582 6176 0,'25'0'0,"0"0"16,25 25 0,24-25-16,0 0 15,-24-25-15,49 25 16,-49 0-1,24-24-15,-24 24 16,0-25 0,-26 0-16,1 0 15,0 0 1,-50 1-16,25-1 15,-49 0 1,24 25-16,-25 0 16,1 25-1,-26 0-15,25-1 16,1 26-1,24 0-15,0-1 16,25 1 0,25-1-16,0 1 15,0-25-15,24-25 16,1 25-1,0-50-15,24 25 16,-24-25 0</inkml:trace>
  <inkml:trace contextRef="#ctx0" brushRef="#br0" timeOffset="11664.1662">9401 5978 0,'0'25'16,"0"0"-1,-25 24-15,25 1 16,-25-1-16,25 1 16,-24 0-1,24-26 1,0 26-16,0-25 15,0 0 1,24-25 0,-24-25-16,0 0 15,25-25 1,0 26-16,0-26 15,0-24 1,24 24-16,1 0 16,-1 1-1,1 24-15,-25 25 16,24 0-16,-49 25 15,25 0 1,-25-1-16,0 26 16,0 24-1,0-24-15,-25 0 16,25-1-1,0 1-15,-24-25 16,24-1 0,24-24 15,-24-24-31</inkml:trace>
  <inkml:trace contextRef="#ctx0" brushRef="#br0" timeOffset="11938.1937">10071 5804 0,'0'25'31,"0"25"-15,-25-1-1,0 1-15,0 24 16,25 1 0,-25-26-16,1 26 15,24-26 1,-25 1-16,25-25 15,-25 0 1,25-1-16,0-24 16</inkml:trace>
  <inkml:trace contextRef="#ctx0" brushRef="#br0" timeOffset="12212.2211">9773 6152 0,'25'0'15,"24"24"1,1-24 0,49 0-16,-24 25 15,24-25 1,0 25-16,-24-25 15,-1 0 1,0 25-16,-49-25 16,25 0-1,-50-25 1,-50 25-16</inkml:trace>
  <inkml:trace contextRef="#ctx0" brushRef="#br0" timeOffset="12691.269">7863 5606 0,'0'-25'32,"25"25"-17,-25 25 1,0-25-1</inkml:trace>
  <inkml:trace contextRef="#ctx0" brushRef="#br0" timeOffset="35532.5529">5060 8855 0,'-25'0'0,"1"-49"31,-1 49-31,0 0 16,-25-25 0,1 25-16,-26-50 15,1 50 1,-1-25-16,-24 25 15,25-49 1,-25 24-16,-25 25 16,24-50-16,-24 26 15,0 24 1,0 0-16,0-50 15,0 25 1,0 25-16,0 0 16,-25-49-1,25 49-15,-24-25 16,24 25-1,-25 0-15,0 0 16,25 0 0,0 25-16,-25-25 15,25 49 1,-25-24-16,25 25 15,25-26 1,-25 26-16,25-25 16,-1 24-16,26 26 15,0-50 1,-1 24-16,26 26 15,-1-51 1,50 26-16,-25 25 16,25-51-1,25 26-15,0 24 16,24-74-1,1 75-15,0-75 16,24 25 0,25 24-16,0-49 15,1 25 1,24 25-16,0-50 15,0 0-15,25 24 16,-1-24 0,1 0-16,0 25 15,25-25 1,-1 0-16,1 0 15,0 0 1,-1 0-16,1 0 16,-25 0-1,24 0-15,1-25 16,-25 25-1,0-24-15,-1 24 16,1 0 0,-25-50-16,0 25 15,-24 25 1,-1-49-16,-25 24 15,-24-50-15,-25 26 16,-1 24 0,1-49-16,-50 24 15,1-25 1,-26 51-16,0-51 15,-49 26 1,0 24-16,-25-25 16,-25 25-1,0 25-15,0 0 16,-24 0-1,-1 0-15,1 75 16</inkml:trace>
  <inkml:trace contextRef="#ctx0" brushRef="#br0" timeOffset="65590.5584">3919 12576 0,'0'25'0,"0"24"16,0 1 0,0 24-16,0 26 15,0-26 1,0 25-16,0 25 15,0 0 1,0 0-16,0 0 16,0 0-1,0 25-15,0 0 16,0 0-16,0 24 15,0-48 1,0 23-16,0-24 16,0 0-1,0 0-15,-25-24 16,25-26-1</inkml:trace>
  <inkml:trace contextRef="#ctx0" brushRef="#br0" timeOffset="97698.7689">1265 13419 0,'-25'-49'0,"0"24"16,-24 0 0,-1 0-16,1 25 15,-26 0 1,26 25-16,-26 0 15,1 0 1,24 24-16,1 1 16,-1 0-1,25-1-15,0 26 16,1-1-16,24 25 15,0-24 1,0 24-16,24-25 16,1 1-1,0-1-15,25 25 16,-1-49-1,-24 24-15,49-24 16,-24-25 0,24 24-16,-24-24 15,24-25 1,1 0-16,-26 0 15,26-25 1,-26-24-16,1 24 16,0-49-16,-1 24 15,1-25 1,-25 1-16,24 0 15,-24-26 1,-25 26-16,25-25 16,-25 0-1,0 24-15,-25 1 16,0-1-1,0 1-15,-24 24 16,24-24 0,-25 49-16,-24-24 15,0 24 1,24 25-16,-49-25 15,24 25 1,-24 25-16,25 0 16,-25 24-16,-1-24 15,26 49 1,0 1-16,24-1 15</inkml:trace>
  <inkml:trace contextRef="#ctx0" brushRef="#br0" timeOffset="102171.2159">10592 11212 0,'24'0'0,"1"0"15,0 25 1,25-25-16,24 24 15,-24 1 1,24 0-16,25 0 16,-24 0-16,24-1 15,0 1 1,0 0-16,1 0 15,24 0 1,0-1-16,24-24 16,-24 0-1,25 25-15,-25-25 16,25-25-1,0 25-15,-25 0 16,0-24 0,25-1-16,-50 0 15,25 0 1,-25-24-16,1-1 15,-26 0-15,-24 1 16,-1-1 0,-24-24-16,-25-1 15,0 1 1,-25-1-16,-24 26 15,-1-26 1,0-24-16,-49 25 16,25 24-1,-50 25-15,24-49 16,-24 24-1,0 26-15,-24-26 16,24 50 0,-25-25-16,25 25 15,-25 0-15,25 25 16,-25 25-1,0-50-15,25 74 16,0-74 0,0 74-16,0 1 15,25-50 1,0 74-16,24-25 15,-24 1 1,49-1-16,1-24 16,24 24-1,0 0-15,25-24 16,0 25-1,25-26-15,25 1 16,-1-1-16,1-24 16,24 0-1,1 0-15,24 0 16,0-1-1,0 1-15,1-25 16,24 25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1640" y="0"/>
            <a:ext cx="4002299" cy="350520"/>
          </a:xfrm>
          <a:prstGeom prst="rect">
            <a:avLst/>
          </a:prstGeom>
        </p:spPr>
        <p:txBody>
          <a:bodyPr vert="horz" lIns="91440" tIns="45720" rIns="91440" bIns="45720" rtlCol="0"/>
          <a:lstStyle>
            <a:lvl1pPr algn="r">
              <a:defRPr sz="1200"/>
            </a:lvl1pPr>
          </a:lstStyle>
          <a:p>
            <a:fld id="{28785993-8044-4CB5-B045-A0437F32CF37}" type="datetimeFigureOut">
              <a:rPr lang="en-US" smtClean="0"/>
              <a:t>5/22/2015</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05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58664"/>
            <a:ext cx="4002299" cy="350520"/>
          </a:xfrm>
          <a:prstGeom prst="rect">
            <a:avLst/>
          </a:prstGeom>
        </p:spPr>
        <p:txBody>
          <a:bodyPr vert="horz" lIns="91440" tIns="45720" rIns="91440" bIns="45720" rtlCol="0" anchor="b"/>
          <a:lstStyle>
            <a:lvl1pPr algn="r">
              <a:defRPr sz="1200"/>
            </a:lvl1pPr>
          </a:lstStyle>
          <a:p>
            <a:fld id="{34CB2735-3CF7-47F6-B641-C95AF26F5C45}" type="slidenum">
              <a:rPr lang="en-US" smtClean="0"/>
              <a:t>‹#›</a:t>
            </a:fld>
            <a:endParaRPr lang="en-US"/>
          </a:p>
        </p:txBody>
      </p:sp>
    </p:spTree>
    <p:extLst>
      <p:ext uri="{BB962C8B-B14F-4D97-AF65-F5344CB8AC3E}">
        <p14:creationId xmlns:p14="http://schemas.microsoft.com/office/powerpoint/2010/main" val="405135527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38317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2009_17_B</a:t>
            </a:r>
            <a:endParaRPr lang="en-US" dirty="0"/>
          </a:p>
        </p:txBody>
      </p:sp>
    </p:spTree>
    <p:extLst>
      <p:ext uri="{BB962C8B-B14F-4D97-AF65-F5344CB8AC3E}">
        <p14:creationId xmlns:p14="http://schemas.microsoft.com/office/powerpoint/2010/main" val="3421917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829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2009_11_A</a:t>
            </a:r>
            <a:endParaRPr lang="en-US" dirty="0"/>
          </a:p>
        </p:txBody>
      </p:sp>
    </p:spTree>
    <p:extLst>
      <p:ext uri="{BB962C8B-B14F-4D97-AF65-F5344CB8AC3E}">
        <p14:creationId xmlns:p14="http://schemas.microsoft.com/office/powerpoint/2010/main" val="3397262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2009_2_J</a:t>
            </a:r>
            <a:endParaRPr lang="en-US" dirty="0"/>
          </a:p>
        </p:txBody>
      </p:sp>
    </p:spTree>
    <p:extLst>
      <p:ext uri="{BB962C8B-B14F-4D97-AF65-F5344CB8AC3E}">
        <p14:creationId xmlns:p14="http://schemas.microsoft.com/office/powerpoint/2010/main" val="2962644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2009_39_C</a:t>
            </a:r>
            <a:endParaRPr lang="en-US" dirty="0"/>
          </a:p>
        </p:txBody>
      </p:sp>
    </p:spTree>
    <p:extLst>
      <p:ext uri="{BB962C8B-B14F-4D97-AF65-F5344CB8AC3E}">
        <p14:creationId xmlns:p14="http://schemas.microsoft.com/office/powerpoint/2010/main" val="204255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2009_17_B</a:t>
            </a:r>
            <a:endParaRPr lang="en-US" dirty="0"/>
          </a:p>
        </p:txBody>
      </p:sp>
    </p:spTree>
    <p:extLst>
      <p:ext uri="{BB962C8B-B14F-4D97-AF65-F5344CB8AC3E}">
        <p14:creationId xmlns:p14="http://schemas.microsoft.com/office/powerpoint/2010/main" val="2096887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2009_39_C</a:t>
            </a:r>
            <a:endParaRPr lang="en-US" dirty="0"/>
          </a:p>
        </p:txBody>
      </p:sp>
    </p:spTree>
    <p:extLst>
      <p:ext uri="{BB962C8B-B14F-4D97-AF65-F5344CB8AC3E}">
        <p14:creationId xmlns:p14="http://schemas.microsoft.com/office/powerpoint/2010/main" val="1082225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2009_17_B</a:t>
            </a:r>
            <a:endParaRPr lang="en-US" dirty="0"/>
          </a:p>
        </p:txBody>
      </p:sp>
    </p:spTree>
    <p:extLst>
      <p:ext uri="{BB962C8B-B14F-4D97-AF65-F5344CB8AC3E}">
        <p14:creationId xmlns:p14="http://schemas.microsoft.com/office/powerpoint/2010/main" val="123534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2009_39_C</a:t>
            </a:r>
            <a:endParaRPr lang="en-US" dirty="0"/>
          </a:p>
        </p:txBody>
      </p:sp>
    </p:spTree>
    <p:extLst>
      <p:ext uri="{BB962C8B-B14F-4D97-AF65-F5344CB8AC3E}">
        <p14:creationId xmlns:p14="http://schemas.microsoft.com/office/powerpoint/2010/main" val="44570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140237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313622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379611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389384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426104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528E76-B848-44EF-95A8-34CDE8566C4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280005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528E76-B848-44EF-95A8-34CDE8566C4F}" type="datetimeFigureOut">
              <a:rPr lang="en-US" smtClean="0"/>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201370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528E76-B848-44EF-95A8-34CDE8566C4F}" type="datetimeFigureOut">
              <a:rPr lang="en-US" smtClean="0"/>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325888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28E76-B848-44EF-95A8-34CDE8566C4F}" type="datetimeFigureOut">
              <a:rPr lang="en-US" smtClean="0"/>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242859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28E76-B848-44EF-95A8-34CDE8566C4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2557669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28E76-B848-44EF-95A8-34CDE8566C4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14400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28E76-B848-44EF-95A8-34CDE8566C4F}" type="datetimeFigureOut">
              <a:rPr lang="en-US" smtClean="0"/>
              <a:t>5/22/2015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4897D-7037-41A8-9F25-1E8D17D114FC}" type="slidenum">
              <a:rPr lang="en-US" smtClean="0"/>
              <a:t>‹#›</a:t>
            </a:fld>
            <a:endParaRPr lang="en-US"/>
          </a:p>
        </p:txBody>
      </p:sp>
    </p:spTree>
    <p:extLst>
      <p:ext uri="{BB962C8B-B14F-4D97-AF65-F5344CB8AC3E}">
        <p14:creationId xmlns:p14="http://schemas.microsoft.com/office/powerpoint/2010/main" val="429009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customXml" Target="../ink/ink10.xml"/></Relationships>
</file>

<file path=ppt/slides/_rels/slide12.xml.rels><?xml version="1.0" encoding="UTF-8" standalone="yes"?>
<Relationships xmlns="http://schemas.openxmlformats.org/package/2006/relationships"><Relationship Id="rId8" Type="http://schemas.openxmlformats.org/officeDocument/2006/relationships/customXml" Target="../ink/ink11.xml"/><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0.emf"/><Relationship Id="rId5" Type="http://schemas.openxmlformats.org/officeDocument/2006/relationships/customXml" Target="../ink/ink1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2.emf"/><Relationship Id="rId4" Type="http://schemas.openxmlformats.org/officeDocument/2006/relationships/customXml" Target="../ink/ink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3.emf"/></Relationships>
</file>

<file path=ppt/slides/_rels/slide18.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5.emf"/><Relationship Id="rId5" Type="http://schemas.openxmlformats.org/officeDocument/2006/relationships/customXml" Target="../ink/ink15.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1.emf"/><Relationship Id="rId5" Type="http://schemas.openxmlformats.org/officeDocument/2006/relationships/customXml" Target="../ink/ink4.x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customXml" Target="../ink/ink6.xml"/><Relationship Id="rId5" Type="http://schemas.openxmlformats.org/officeDocument/2006/relationships/image" Target="../media/image4.emf"/><Relationship Id="rId4" Type="http://schemas.openxmlformats.org/officeDocument/2006/relationships/customXml" Target="../ink/ink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customXml" Target="../ink/ink8.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6.png"/><Relationship Id="rId7" Type="http://schemas.openxmlformats.org/officeDocument/2006/relationships/customXml" Target="../ink/ink9.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Five #1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2653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Five #4</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1352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1631216"/>
          </a:xfrm>
          <a:prstGeom prst="rect">
            <a:avLst/>
          </a:prstGeom>
        </p:spPr>
        <p:txBody>
          <a:bodyPr wrap="square">
            <a:spAutoFit/>
          </a:bodyPr>
          <a:lstStyle/>
          <a:p>
            <a:r>
              <a:rPr lang="en-US" sz="2000" b="1" dirty="0" smtClean="0"/>
              <a:t>1.  Using only one trial to collect data in an experiment – </a:t>
            </a:r>
            <a:endParaRPr lang="en-US" sz="2000" b="1" dirty="0"/>
          </a:p>
          <a:p>
            <a:r>
              <a:rPr lang="en-US" sz="2000" b="1" dirty="0" smtClean="0"/>
              <a:t>A  </a:t>
            </a:r>
            <a:r>
              <a:rPr lang="en-US" sz="2000" dirty="0" smtClean="0"/>
              <a:t>makes it easier to determine the a valid conclusion</a:t>
            </a:r>
            <a:endParaRPr lang="en-US" sz="2000" dirty="0"/>
          </a:p>
          <a:p>
            <a:r>
              <a:rPr lang="en-US" sz="2000" b="1" dirty="0"/>
              <a:t>B </a:t>
            </a:r>
            <a:r>
              <a:rPr lang="en-US" sz="2000" dirty="0"/>
              <a:t> </a:t>
            </a:r>
            <a:r>
              <a:rPr lang="en-US" sz="2000" dirty="0" smtClean="0"/>
              <a:t>reduces the percent error in the results</a:t>
            </a:r>
            <a:endParaRPr lang="en-US" sz="2000" dirty="0"/>
          </a:p>
          <a:p>
            <a:r>
              <a:rPr lang="en-US" sz="2000" b="1" dirty="0"/>
              <a:t>C </a:t>
            </a:r>
            <a:r>
              <a:rPr lang="en-US" sz="2000" dirty="0"/>
              <a:t> </a:t>
            </a:r>
            <a:r>
              <a:rPr lang="en-US" sz="2000" dirty="0" smtClean="0"/>
              <a:t>causes the conclusion to be less reliable</a:t>
            </a:r>
            <a:endParaRPr lang="en-US" sz="2000" dirty="0"/>
          </a:p>
          <a:p>
            <a:r>
              <a:rPr lang="en-US" sz="2000" b="1" dirty="0"/>
              <a:t>D </a:t>
            </a:r>
            <a:r>
              <a:rPr lang="en-US" sz="2000" dirty="0"/>
              <a:t> </a:t>
            </a:r>
            <a:r>
              <a:rPr lang="en-US" sz="2000" dirty="0" smtClean="0"/>
              <a:t>requires data with more significant figures</a:t>
            </a:r>
            <a:endParaRPr lang="en-US" sz="2000" dirty="0"/>
          </a:p>
        </p:txBody>
      </p:sp>
      <p:sp>
        <p:nvSpPr>
          <p:cNvPr id="4" name="Rectangle 3"/>
          <p:cNvSpPr/>
          <p:nvPr/>
        </p:nvSpPr>
        <p:spPr>
          <a:xfrm>
            <a:off x="304800" y="2220739"/>
            <a:ext cx="7696200" cy="1908215"/>
          </a:xfrm>
          <a:prstGeom prst="rect">
            <a:avLst/>
          </a:prstGeom>
        </p:spPr>
        <p:txBody>
          <a:bodyPr wrap="square">
            <a:spAutoFit/>
          </a:bodyPr>
          <a:lstStyle/>
          <a:p>
            <a:r>
              <a:rPr lang="en-US" sz="2000" b="1" dirty="0" smtClean="0"/>
              <a:t>2.  A common product of acid-base neutralization reactions is </a:t>
            </a:r>
            <a:r>
              <a:rPr lang="en-US" sz="2000" b="1" dirty="0"/>
              <a:t>—</a:t>
            </a:r>
          </a:p>
          <a:p>
            <a:r>
              <a:rPr lang="en-US" sz="2000" b="1" dirty="0" smtClean="0"/>
              <a:t>A  </a:t>
            </a:r>
            <a:r>
              <a:rPr lang="en-US" sz="2000" dirty="0" smtClean="0"/>
              <a:t>hydrogen</a:t>
            </a:r>
          </a:p>
          <a:p>
            <a:r>
              <a:rPr lang="en-US" sz="2000" b="1" dirty="0" smtClean="0"/>
              <a:t>B  </a:t>
            </a:r>
            <a:r>
              <a:rPr lang="en-US" sz="2000" dirty="0" smtClean="0"/>
              <a:t>water</a:t>
            </a:r>
          </a:p>
          <a:p>
            <a:r>
              <a:rPr lang="en-US" sz="2000" b="1" dirty="0" smtClean="0"/>
              <a:t>C  </a:t>
            </a:r>
            <a:r>
              <a:rPr lang="en-US" sz="2000" dirty="0" smtClean="0"/>
              <a:t>carbon dioxide</a:t>
            </a:r>
          </a:p>
          <a:p>
            <a:r>
              <a:rPr lang="en-US" sz="2000" b="1" dirty="0" smtClean="0"/>
              <a:t>D  </a:t>
            </a:r>
            <a:r>
              <a:rPr lang="en-US" sz="2000" dirty="0" smtClean="0"/>
              <a:t>oxygen</a:t>
            </a:r>
            <a:endParaRPr lang="en-US" sz="2000" dirty="0"/>
          </a:p>
          <a:p>
            <a:endParaRPr lang="en-US" dirty="0"/>
          </a:p>
        </p:txBody>
      </p:sp>
      <p:sp>
        <p:nvSpPr>
          <p:cNvPr id="5" name="Rectangle 4"/>
          <p:cNvSpPr/>
          <p:nvPr/>
        </p:nvSpPr>
        <p:spPr>
          <a:xfrm>
            <a:off x="304800" y="4108817"/>
            <a:ext cx="8001000" cy="1631216"/>
          </a:xfrm>
          <a:prstGeom prst="rect">
            <a:avLst/>
          </a:prstGeom>
        </p:spPr>
        <p:txBody>
          <a:bodyPr wrap="square">
            <a:spAutoFit/>
          </a:bodyPr>
          <a:lstStyle/>
          <a:p>
            <a:r>
              <a:rPr lang="en-US" sz="2000" b="1" dirty="0" smtClean="0"/>
              <a:t>3.  What is the half-life of Americium-242?</a:t>
            </a:r>
            <a:endParaRPr lang="en-US" sz="2000" b="1" dirty="0"/>
          </a:p>
          <a:p>
            <a:r>
              <a:rPr lang="pt-BR" sz="2000" b="1" dirty="0"/>
              <a:t>A </a:t>
            </a:r>
            <a:r>
              <a:rPr lang="pt-BR" sz="2000" b="1" dirty="0" smtClean="0"/>
              <a:t> </a:t>
            </a:r>
            <a:r>
              <a:rPr lang="pt-BR" sz="2000" dirty="0" smtClean="0"/>
              <a:t>11 hours</a:t>
            </a:r>
            <a:endParaRPr lang="pt-BR" sz="2000" dirty="0"/>
          </a:p>
          <a:p>
            <a:r>
              <a:rPr lang="pl-PL" sz="2000" b="1" dirty="0"/>
              <a:t>B </a:t>
            </a:r>
            <a:r>
              <a:rPr lang="en-US" sz="2000" dirty="0"/>
              <a:t> </a:t>
            </a:r>
            <a:r>
              <a:rPr lang="en-US" sz="2000" dirty="0" smtClean="0"/>
              <a:t>16 hours</a:t>
            </a:r>
            <a:endParaRPr lang="pl-PL" sz="2000" dirty="0"/>
          </a:p>
          <a:p>
            <a:r>
              <a:rPr lang="en-US" sz="2000" b="1" dirty="0"/>
              <a:t>C </a:t>
            </a:r>
            <a:r>
              <a:rPr lang="en-US" sz="2000" dirty="0"/>
              <a:t> </a:t>
            </a:r>
            <a:r>
              <a:rPr lang="en-US" sz="2000" dirty="0" smtClean="0"/>
              <a:t>32 hours</a:t>
            </a:r>
            <a:endParaRPr lang="en-US" sz="2000" dirty="0"/>
          </a:p>
          <a:p>
            <a:r>
              <a:rPr lang="en-US" sz="2000" b="1" dirty="0" smtClean="0"/>
              <a:t>D  </a:t>
            </a:r>
            <a:r>
              <a:rPr lang="en-US" sz="2000" dirty="0" smtClean="0"/>
              <a:t>64 hours</a:t>
            </a:r>
            <a:endParaRPr lang="en-US" sz="2000" dirty="0"/>
          </a:p>
        </p:txBody>
      </p:sp>
      <p:pic>
        <p:nvPicPr>
          <p:cNvPr id="3" name="Picture 2"/>
          <p:cNvPicPr>
            <a:picLocks noChangeAspect="1"/>
          </p:cNvPicPr>
          <p:nvPr/>
        </p:nvPicPr>
        <p:blipFill>
          <a:blip r:embed="rId3"/>
          <a:stretch>
            <a:fillRect/>
          </a:stretch>
        </p:blipFill>
        <p:spPr>
          <a:xfrm>
            <a:off x="5029200" y="2819400"/>
            <a:ext cx="3940628" cy="3810000"/>
          </a:xfrm>
          <a:prstGeom prst="rect">
            <a:avLst/>
          </a:prstGeom>
        </p:spPr>
      </p:pic>
      <mc:AlternateContent xmlns:mc="http://schemas.openxmlformats.org/markup-compatibility/2006">
        <mc:Choice xmlns:p14="http://schemas.microsoft.com/office/powerpoint/2010/main" Requires="p14">
          <p:contentPart p14:bwMode="auto" r:id="rId4">
            <p14:nvContentPartPr>
              <p14:cNvPr id="6" name="Ink 5"/>
              <p14:cNvContentPartPr/>
              <p14:nvPr/>
            </p14:nvContentPartPr>
            <p14:xfrm>
              <a:off x="232200" y="1205640"/>
              <a:ext cx="7045920" cy="4857840"/>
            </p14:xfrm>
          </p:contentPart>
        </mc:Choice>
        <mc:Fallback>
          <p:pic>
            <p:nvPicPr>
              <p:cNvPr id="6" name="Ink 5"/>
              <p:cNvPicPr/>
              <p:nvPr/>
            </p:nvPicPr>
            <p:blipFill>
              <a:blip r:embed="rId5"/>
              <a:stretch>
                <a:fillRect/>
              </a:stretch>
            </p:blipFill>
            <p:spPr>
              <a:xfrm>
                <a:off x="222840" y="1196280"/>
                <a:ext cx="7064640" cy="4876560"/>
              </a:xfrm>
              <a:prstGeom prst="rect">
                <a:avLst/>
              </a:prstGeom>
            </p:spPr>
          </p:pic>
        </mc:Fallback>
      </mc:AlternateContent>
    </p:spTree>
    <p:extLst>
      <p:ext uri="{BB962C8B-B14F-4D97-AF65-F5344CB8AC3E}">
        <p14:creationId xmlns:p14="http://schemas.microsoft.com/office/powerpoint/2010/main" val="1384236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60217"/>
            <a:ext cx="8915400" cy="1938992"/>
          </a:xfrm>
          <a:prstGeom prst="rect">
            <a:avLst/>
          </a:prstGeom>
        </p:spPr>
        <p:txBody>
          <a:bodyPr wrap="square">
            <a:spAutoFit/>
          </a:bodyPr>
          <a:lstStyle/>
          <a:p>
            <a:r>
              <a:rPr lang="en-US" sz="2000" b="1" dirty="0" smtClean="0"/>
              <a:t>4.  Two electrons are shared equally in bromine (Br</a:t>
            </a:r>
            <a:r>
              <a:rPr lang="en-US" sz="2000" b="1" baseline="-25000" dirty="0" smtClean="0"/>
              <a:t>2</a:t>
            </a:r>
            <a:r>
              <a:rPr lang="en-US" sz="2000" b="1" dirty="0" smtClean="0"/>
              <a:t>).  What type of bond is represented between the bromine atoms in this Lewis structure?</a:t>
            </a:r>
            <a:endParaRPr lang="en-US" sz="2000" b="1" dirty="0"/>
          </a:p>
          <a:p>
            <a:r>
              <a:rPr lang="en-US" sz="2000" b="1" dirty="0" smtClean="0"/>
              <a:t>A  </a:t>
            </a:r>
            <a:r>
              <a:rPr lang="en-US" sz="2000" dirty="0" smtClean="0"/>
              <a:t>Nonpolar covalent bond</a:t>
            </a:r>
          </a:p>
          <a:p>
            <a:r>
              <a:rPr lang="en-US" sz="2000" b="1" dirty="0" smtClean="0"/>
              <a:t>B  </a:t>
            </a:r>
            <a:r>
              <a:rPr lang="en-US" sz="2000" dirty="0" smtClean="0"/>
              <a:t>Polar covalent bond</a:t>
            </a:r>
          </a:p>
          <a:p>
            <a:r>
              <a:rPr lang="en-US" sz="2000" b="1" dirty="0" smtClean="0"/>
              <a:t>C  </a:t>
            </a:r>
            <a:r>
              <a:rPr lang="en-US" sz="2000" dirty="0" smtClean="0"/>
              <a:t>Metallic bond</a:t>
            </a:r>
          </a:p>
          <a:p>
            <a:r>
              <a:rPr lang="en-US" sz="2000" b="1" dirty="0" smtClean="0"/>
              <a:t>D  </a:t>
            </a:r>
            <a:r>
              <a:rPr lang="en-US" sz="2000" dirty="0" smtClean="0"/>
              <a:t>Ionic bond</a:t>
            </a:r>
            <a:endParaRPr lang="en-US" sz="2000" dirty="0"/>
          </a:p>
        </p:txBody>
      </p:sp>
      <p:sp>
        <p:nvSpPr>
          <p:cNvPr id="3" name="Rectangle 2"/>
          <p:cNvSpPr/>
          <p:nvPr/>
        </p:nvSpPr>
        <p:spPr>
          <a:xfrm>
            <a:off x="152400" y="2563477"/>
            <a:ext cx="8534400" cy="1015663"/>
          </a:xfrm>
          <a:prstGeom prst="rect">
            <a:avLst/>
          </a:prstGeom>
        </p:spPr>
        <p:txBody>
          <a:bodyPr wrap="square">
            <a:spAutoFit/>
          </a:bodyPr>
          <a:lstStyle/>
          <a:p>
            <a:pPr marL="342900" indent="-342900">
              <a:buAutoNum type="arabicPeriod" startAt="5"/>
            </a:pPr>
            <a:r>
              <a:rPr lang="en-US" sz="2000" b="1" dirty="0" smtClean="0"/>
              <a:t>In the Haber process, nitrogen (N</a:t>
            </a:r>
            <a:r>
              <a:rPr lang="en-US" sz="2000" b="1" baseline="-25000" dirty="0" smtClean="0"/>
              <a:t>2</a:t>
            </a:r>
            <a:r>
              <a:rPr lang="en-US" sz="2000" b="1" dirty="0" smtClean="0"/>
              <a:t>) and hydrogen (H</a:t>
            </a:r>
            <a:r>
              <a:rPr lang="en-US" sz="2000" b="1" baseline="-25000" dirty="0" smtClean="0"/>
              <a:t>2</a:t>
            </a:r>
            <a:r>
              <a:rPr lang="en-US" sz="2000" b="1" dirty="0" smtClean="0"/>
              <a:t>) are directly combined to form ammonia (NH</a:t>
            </a:r>
            <a:r>
              <a:rPr lang="en-US" sz="2000" b="1" baseline="-25000" dirty="0" smtClean="0"/>
              <a:t>3</a:t>
            </a:r>
            <a:r>
              <a:rPr lang="en-US" sz="2000" b="1" dirty="0" smtClean="0"/>
              <a:t>).  Which illustration contains the stoichiometric quantities of the reactants for this reaction?</a:t>
            </a:r>
          </a:p>
        </p:txBody>
      </p:sp>
      <p:pic>
        <p:nvPicPr>
          <p:cNvPr id="7" name="Picture 6"/>
          <p:cNvPicPr>
            <a:picLocks noChangeAspect="1"/>
          </p:cNvPicPr>
          <p:nvPr/>
        </p:nvPicPr>
        <p:blipFill>
          <a:blip r:embed="rId3"/>
          <a:stretch>
            <a:fillRect/>
          </a:stretch>
        </p:blipFill>
        <p:spPr>
          <a:xfrm>
            <a:off x="4191000" y="1132317"/>
            <a:ext cx="2209800" cy="987044"/>
          </a:xfrm>
          <a:prstGeom prst="rect">
            <a:avLst/>
          </a:prstGeom>
        </p:spPr>
      </p:pic>
      <p:pic>
        <p:nvPicPr>
          <p:cNvPr id="8" name="Picture 7"/>
          <p:cNvPicPr>
            <a:picLocks noChangeAspect="1"/>
          </p:cNvPicPr>
          <p:nvPr/>
        </p:nvPicPr>
        <p:blipFill rotWithShape="1">
          <a:blip r:embed="rId4"/>
          <a:srcRect b="54241"/>
          <a:stretch/>
        </p:blipFill>
        <p:spPr>
          <a:xfrm>
            <a:off x="152400" y="3579140"/>
            <a:ext cx="1800225" cy="2209800"/>
          </a:xfrm>
          <a:prstGeom prst="rect">
            <a:avLst/>
          </a:prstGeom>
        </p:spPr>
      </p:pic>
      <p:pic>
        <p:nvPicPr>
          <p:cNvPr id="9" name="Picture 8"/>
          <p:cNvPicPr>
            <a:picLocks noChangeAspect="1"/>
          </p:cNvPicPr>
          <p:nvPr/>
        </p:nvPicPr>
        <p:blipFill rotWithShape="1">
          <a:blip r:embed="rId5"/>
          <a:srcRect t="54215"/>
          <a:stretch/>
        </p:blipFill>
        <p:spPr>
          <a:xfrm>
            <a:off x="2392524" y="3486713"/>
            <a:ext cx="1798476" cy="2210688"/>
          </a:xfrm>
          <a:prstGeom prst="rect">
            <a:avLst/>
          </a:prstGeom>
        </p:spPr>
      </p:pic>
      <p:pic>
        <p:nvPicPr>
          <p:cNvPr id="10" name="Picture 9"/>
          <p:cNvPicPr>
            <a:picLocks noChangeAspect="1"/>
          </p:cNvPicPr>
          <p:nvPr/>
        </p:nvPicPr>
        <p:blipFill rotWithShape="1">
          <a:blip r:embed="rId6"/>
          <a:srcRect b="56090"/>
          <a:stretch/>
        </p:blipFill>
        <p:spPr>
          <a:xfrm>
            <a:off x="4832658" y="3568562"/>
            <a:ext cx="1762125" cy="2128839"/>
          </a:xfrm>
          <a:prstGeom prst="rect">
            <a:avLst/>
          </a:prstGeom>
        </p:spPr>
      </p:pic>
      <p:pic>
        <p:nvPicPr>
          <p:cNvPr id="11" name="Picture 10"/>
          <p:cNvPicPr>
            <a:picLocks noChangeAspect="1"/>
          </p:cNvPicPr>
          <p:nvPr/>
        </p:nvPicPr>
        <p:blipFill rotWithShape="1">
          <a:blip r:embed="rId7"/>
          <a:srcRect t="55272"/>
          <a:stretch/>
        </p:blipFill>
        <p:spPr>
          <a:xfrm>
            <a:off x="7104371" y="3544833"/>
            <a:ext cx="1761897" cy="2167825"/>
          </a:xfrm>
          <a:prstGeom prst="rect">
            <a:avLst/>
          </a:prstGeom>
        </p:spPr>
      </p:pic>
      <mc:AlternateContent xmlns:mc="http://schemas.openxmlformats.org/markup-compatibility/2006">
        <mc:Choice xmlns:p14="http://schemas.microsoft.com/office/powerpoint/2010/main" Requires="p14">
          <p:contentPart p14:bwMode="auto" r:id="rId8">
            <p14:nvContentPartPr>
              <p14:cNvPr id="4" name="Ink 3"/>
              <p14:cNvContentPartPr/>
              <p14:nvPr/>
            </p14:nvContentPartPr>
            <p14:xfrm>
              <a:off x="124920" y="758880"/>
              <a:ext cx="8706960" cy="4197600"/>
            </p14:xfrm>
          </p:contentPart>
        </mc:Choice>
        <mc:Fallback>
          <p:pic>
            <p:nvPicPr>
              <p:cNvPr id="4" name="Ink 3"/>
              <p:cNvPicPr/>
              <p:nvPr/>
            </p:nvPicPr>
            <p:blipFill>
              <a:blip r:embed="rId9"/>
              <a:stretch>
                <a:fillRect/>
              </a:stretch>
            </p:blipFill>
            <p:spPr>
              <a:xfrm>
                <a:off x="115560" y="749520"/>
                <a:ext cx="8725680" cy="4216320"/>
              </a:xfrm>
              <a:prstGeom prst="rect">
                <a:avLst/>
              </a:prstGeom>
            </p:spPr>
          </p:pic>
        </mc:Fallback>
      </mc:AlternateContent>
    </p:spTree>
    <p:extLst>
      <p:ext uri="{BB962C8B-B14F-4D97-AF65-F5344CB8AC3E}">
        <p14:creationId xmlns:p14="http://schemas.microsoft.com/office/powerpoint/2010/main" val="970630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Five #5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96914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1938992"/>
          </a:xfrm>
          <a:prstGeom prst="rect">
            <a:avLst/>
          </a:prstGeom>
        </p:spPr>
        <p:txBody>
          <a:bodyPr wrap="square">
            <a:spAutoFit/>
          </a:bodyPr>
          <a:lstStyle/>
          <a:p>
            <a:r>
              <a:rPr lang="en-US" sz="2000" b="1" dirty="0" smtClean="0"/>
              <a:t>1.  Which of these laboratory techniques is best to separate a solid from a liquid to recover the liquid? </a:t>
            </a:r>
            <a:endParaRPr lang="en-US" sz="2000" b="1" dirty="0"/>
          </a:p>
          <a:p>
            <a:r>
              <a:rPr lang="en-US" sz="2000" b="1" dirty="0" smtClean="0"/>
              <a:t>A  </a:t>
            </a:r>
            <a:r>
              <a:rPr lang="en-US" sz="2000" dirty="0" smtClean="0"/>
              <a:t>Titration</a:t>
            </a:r>
          </a:p>
          <a:p>
            <a:r>
              <a:rPr lang="en-US" sz="2000" b="1" dirty="0" smtClean="0"/>
              <a:t>B </a:t>
            </a:r>
            <a:r>
              <a:rPr lang="en-US" sz="2000" dirty="0" smtClean="0"/>
              <a:t> Chromatography</a:t>
            </a:r>
            <a:endParaRPr lang="en-US" sz="2000" dirty="0"/>
          </a:p>
          <a:p>
            <a:r>
              <a:rPr lang="en-US" sz="2000" b="1" dirty="0"/>
              <a:t>C </a:t>
            </a:r>
            <a:r>
              <a:rPr lang="en-US" sz="2000" dirty="0"/>
              <a:t> </a:t>
            </a:r>
            <a:r>
              <a:rPr lang="en-US" sz="2000" dirty="0" smtClean="0"/>
              <a:t>Filtering</a:t>
            </a:r>
            <a:endParaRPr lang="en-US" sz="2000" dirty="0"/>
          </a:p>
          <a:p>
            <a:r>
              <a:rPr lang="en-US" sz="2000" b="1" dirty="0"/>
              <a:t>D </a:t>
            </a:r>
            <a:r>
              <a:rPr lang="en-US" sz="2000" dirty="0"/>
              <a:t> </a:t>
            </a:r>
            <a:r>
              <a:rPr lang="en-US" sz="2000" dirty="0" smtClean="0"/>
              <a:t>Vaporization</a:t>
            </a:r>
            <a:endParaRPr lang="en-US" sz="2000" dirty="0"/>
          </a:p>
        </p:txBody>
      </p:sp>
      <p:sp>
        <p:nvSpPr>
          <p:cNvPr id="4" name="Rectangle 3"/>
          <p:cNvSpPr/>
          <p:nvPr/>
        </p:nvSpPr>
        <p:spPr>
          <a:xfrm>
            <a:off x="304800" y="2667000"/>
            <a:ext cx="5880354" cy="2215991"/>
          </a:xfrm>
          <a:prstGeom prst="rect">
            <a:avLst/>
          </a:prstGeom>
        </p:spPr>
        <p:txBody>
          <a:bodyPr wrap="square">
            <a:spAutoFit/>
          </a:bodyPr>
          <a:lstStyle/>
          <a:p>
            <a:r>
              <a:rPr lang="en-US" sz="2000" b="1" dirty="0" smtClean="0"/>
              <a:t>2.  Which type of chemical reaction does this equation represent?</a:t>
            </a:r>
            <a:endParaRPr lang="en-US" sz="2000" b="1" dirty="0"/>
          </a:p>
          <a:p>
            <a:r>
              <a:rPr lang="en-US" sz="2000" b="1" dirty="0" smtClean="0"/>
              <a:t>A  </a:t>
            </a:r>
            <a:r>
              <a:rPr lang="en-US" sz="2000" dirty="0" smtClean="0"/>
              <a:t>Synthesis</a:t>
            </a:r>
          </a:p>
          <a:p>
            <a:r>
              <a:rPr lang="en-US" sz="2000" b="1" dirty="0" smtClean="0"/>
              <a:t>B  </a:t>
            </a:r>
            <a:r>
              <a:rPr lang="en-US" sz="2000" dirty="0" smtClean="0"/>
              <a:t>Neutralization</a:t>
            </a:r>
          </a:p>
          <a:p>
            <a:r>
              <a:rPr lang="en-US" sz="2000" b="1" dirty="0" smtClean="0"/>
              <a:t>C  </a:t>
            </a:r>
            <a:r>
              <a:rPr lang="en-US" sz="2000" dirty="0" smtClean="0"/>
              <a:t>Oxidation-reduction</a:t>
            </a:r>
          </a:p>
          <a:p>
            <a:r>
              <a:rPr lang="en-US" sz="2000" b="1" dirty="0" smtClean="0"/>
              <a:t>D  </a:t>
            </a:r>
            <a:r>
              <a:rPr lang="en-US" sz="2000" dirty="0" smtClean="0"/>
              <a:t>Double-replacement</a:t>
            </a:r>
            <a:endParaRPr lang="en-US" sz="2000" dirty="0"/>
          </a:p>
          <a:p>
            <a:endParaRPr lang="en-US" dirty="0"/>
          </a:p>
        </p:txBody>
      </p:sp>
      <p:sp>
        <p:nvSpPr>
          <p:cNvPr id="5" name="Rectangle 4"/>
          <p:cNvSpPr/>
          <p:nvPr/>
        </p:nvSpPr>
        <p:spPr>
          <a:xfrm>
            <a:off x="304800" y="4715738"/>
            <a:ext cx="5410200" cy="1938992"/>
          </a:xfrm>
          <a:prstGeom prst="rect">
            <a:avLst/>
          </a:prstGeom>
        </p:spPr>
        <p:txBody>
          <a:bodyPr wrap="square">
            <a:spAutoFit/>
          </a:bodyPr>
          <a:lstStyle/>
          <a:p>
            <a:r>
              <a:rPr lang="en-US" sz="2000" b="1" dirty="0" smtClean="0"/>
              <a:t>3.  Which of the four substances on this pH scale is slightly basic?</a:t>
            </a:r>
            <a:endParaRPr lang="en-US" sz="2000" b="1" dirty="0"/>
          </a:p>
          <a:p>
            <a:r>
              <a:rPr lang="pt-BR" sz="2000" b="1" dirty="0"/>
              <a:t>A </a:t>
            </a:r>
            <a:r>
              <a:rPr lang="pt-BR" sz="2000" b="1" dirty="0" smtClean="0"/>
              <a:t> </a:t>
            </a:r>
            <a:r>
              <a:rPr lang="pt-BR" sz="2000" dirty="0" smtClean="0"/>
              <a:t>Calcium hydroxide</a:t>
            </a:r>
            <a:endParaRPr lang="pt-BR" sz="2000" dirty="0"/>
          </a:p>
          <a:p>
            <a:r>
              <a:rPr lang="pl-PL" sz="2000" b="1" dirty="0"/>
              <a:t>B </a:t>
            </a:r>
            <a:r>
              <a:rPr lang="en-US" sz="2000" dirty="0"/>
              <a:t> </a:t>
            </a:r>
            <a:r>
              <a:rPr lang="en-US" sz="2000" dirty="0" smtClean="0"/>
              <a:t>Human blood</a:t>
            </a:r>
            <a:endParaRPr lang="pl-PL" sz="2000" dirty="0"/>
          </a:p>
          <a:p>
            <a:r>
              <a:rPr lang="en-US" sz="2000" b="1" dirty="0"/>
              <a:t>C </a:t>
            </a:r>
            <a:r>
              <a:rPr lang="en-US" sz="2000" dirty="0"/>
              <a:t> </a:t>
            </a:r>
            <a:r>
              <a:rPr lang="en-US" sz="2000" dirty="0" smtClean="0"/>
              <a:t>Whole milk</a:t>
            </a:r>
            <a:endParaRPr lang="en-US" sz="2000" dirty="0"/>
          </a:p>
          <a:p>
            <a:r>
              <a:rPr lang="en-US" sz="2000" b="1" dirty="0" smtClean="0"/>
              <a:t>D  </a:t>
            </a:r>
            <a:r>
              <a:rPr lang="en-US" sz="2000" dirty="0" smtClean="0"/>
              <a:t>Lemon juice</a:t>
            </a:r>
            <a:endParaRPr lang="en-US" sz="2000" dirty="0"/>
          </a:p>
        </p:txBody>
      </p:sp>
      <p:pic>
        <p:nvPicPr>
          <p:cNvPr id="6" name="Picture 5"/>
          <p:cNvPicPr>
            <a:picLocks noChangeAspect="1"/>
          </p:cNvPicPr>
          <p:nvPr/>
        </p:nvPicPr>
        <p:blipFill>
          <a:blip r:embed="rId3"/>
          <a:stretch>
            <a:fillRect/>
          </a:stretch>
        </p:blipFill>
        <p:spPr>
          <a:xfrm>
            <a:off x="6185154" y="2667000"/>
            <a:ext cx="2511171" cy="4024312"/>
          </a:xfrm>
          <a:prstGeom prst="rect">
            <a:avLst/>
          </a:prstGeom>
        </p:spPr>
      </p:pic>
      <p:pic>
        <p:nvPicPr>
          <p:cNvPr id="7" name="Picture 6"/>
          <p:cNvPicPr>
            <a:picLocks noChangeAspect="1"/>
          </p:cNvPicPr>
          <p:nvPr/>
        </p:nvPicPr>
        <p:blipFill>
          <a:blip r:embed="rId4"/>
          <a:stretch>
            <a:fillRect/>
          </a:stretch>
        </p:blipFill>
        <p:spPr>
          <a:xfrm>
            <a:off x="685800" y="2295525"/>
            <a:ext cx="5667375" cy="371475"/>
          </a:xfrm>
          <a:prstGeom prst="rect">
            <a:avLst/>
          </a:prstGeom>
        </p:spPr>
      </p:pic>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133920" y="1464480"/>
              <a:ext cx="6242400" cy="4492080"/>
            </p14:xfrm>
          </p:contentPart>
        </mc:Choice>
        <mc:Fallback>
          <p:pic>
            <p:nvPicPr>
              <p:cNvPr id="3" name="Ink 2"/>
              <p:cNvPicPr/>
              <p:nvPr/>
            </p:nvPicPr>
            <p:blipFill>
              <a:blip r:embed="rId6"/>
              <a:stretch>
                <a:fillRect/>
              </a:stretch>
            </p:blipFill>
            <p:spPr>
              <a:xfrm>
                <a:off x="124560" y="1455120"/>
                <a:ext cx="6261120" cy="4510800"/>
              </a:xfrm>
              <a:prstGeom prst="rect">
                <a:avLst/>
              </a:prstGeom>
            </p:spPr>
          </p:pic>
        </mc:Fallback>
      </mc:AlternateContent>
    </p:spTree>
    <p:extLst>
      <p:ext uri="{BB962C8B-B14F-4D97-AF65-F5344CB8AC3E}">
        <p14:creationId xmlns:p14="http://schemas.microsoft.com/office/powerpoint/2010/main" val="3417520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525474"/>
            <a:ext cx="8915400" cy="2554545"/>
          </a:xfrm>
          <a:prstGeom prst="rect">
            <a:avLst/>
          </a:prstGeom>
        </p:spPr>
        <p:txBody>
          <a:bodyPr wrap="square">
            <a:spAutoFit/>
          </a:bodyPr>
          <a:lstStyle/>
          <a:p>
            <a:r>
              <a:rPr lang="en-US" sz="2000" b="1" dirty="0" smtClean="0"/>
              <a:t>4.  A beaker of water is placed in a large sealed jar that is attached to a vacuum pump.  As air is pumped out of the jar, the water begins to boil because – </a:t>
            </a:r>
            <a:endParaRPr lang="en-US" sz="2000" b="1" dirty="0"/>
          </a:p>
          <a:p>
            <a:r>
              <a:rPr lang="en-US" sz="2000" b="1" dirty="0" smtClean="0"/>
              <a:t>A  </a:t>
            </a:r>
            <a:r>
              <a:rPr lang="en-US" sz="2000" dirty="0" smtClean="0"/>
              <a:t>the temperature of the water decreases as the surrounding pressure decreases</a:t>
            </a:r>
          </a:p>
          <a:p>
            <a:r>
              <a:rPr lang="en-US" sz="2000" b="1" dirty="0" smtClean="0"/>
              <a:t>B  </a:t>
            </a:r>
            <a:r>
              <a:rPr lang="en-US" sz="2000" dirty="0" smtClean="0"/>
              <a:t>the lower pressure inside the jar causes the water to contract</a:t>
            </a:r>
          </a:p>
          <a:p>
            <a:r>
              <a:rPr lang="en-US" sz="2000" b="1" dirty="0" smtClean="0"/>
              <a:t>C  </a:t>
            </a:r>
            <a:r>
              <a:rPr lang="en-US" sz="2000" dirty="0" smtClean="0"/>
              <a:t>the air pressure in the jar has been lowered until it is equal to the vapor pressure of the water</a:t>
            </a:r>
          </a:p>
          <a:p>
            <a:r>
              <a:rPr lang="en-US" sz="2000" b="1" dirty="0" smtClean="0"/>
              <a:t>D  </a:t>
            </a:r>
            <a:r>
              <a:rPr lang="en-US" sz="2000" dirty="0" smtClean="0"/>
              <a:t>the pressure on the water is insufficient to hold the hydrogen and oxygen atoms together, resulting in a decomposition reaction</a:t>
            </a:r>
            <a:endParaRPr lang="en-US" sz="2000" dirty="0"/>
          </a:p>
        </p:txBody>
      </p:sp>
      <p:sp>
        <p:nvSpPr>
          <p:cNvPr id="3" name="Rectangle 2"/>
          <p:cNvSpPr/>
          <p:nvPr/>
        </p:nvSpPr>
        <p:spPr>
          <a:xfrm>
            <a:off x="152400" y="5080019"/>
            <a:ext cx="8534400" cy="1631216"/>
          </a:xfrm>
          <a:prstGeom prst="rect">
            <a:avLst/>
          </a:prstGeom>
        </p:spPr>
        <p:txBody>
          <a:bodyPr wrap="square">
            <a:spAutoFit/>
          </a:bodyPr>
          <a:lstStyle/>
          <a:p>
            <a:r>
              <a:rPr lang="en-US" sz="2000" b="1" dirty="0" smtClean="0"/>
              <a:t>5.  An experiment produced 0.10 g CO</a:t>
            </a:r>
            <a:r>
              <a:rPr lang="en-US" sz="2000" b="1" baseline="-25000" dirty="0" smtClean="0"/>
              <a:t>2</a:t>
            </a:r>
            <a:r>
              <a:rPr lang="en-US" sz="2000" b="1" dirty="0" smtClean="0"/>
              <a:t> with a volume of 0.056 L at STP.  If the accepted density of CO</a:t>
            </a:r>
            <a:r>
              <a:rPr lang="en-US" sz="2000" b="1" baseline="-25000" dirty="0" smtClean="0"/>
              <a:t>2</a:t>
            </a:r>
            <a:r>
              <a:rPr lang="en-US" sz="2000" b="1" dirty="0" smtClean="0"/>
              <a:t> at STP is 1.96 g/L, what is the approximate percent error?</a:t>
            </a:r>
          </a:p>
          <a:p>
            <a:r>
              <a:rPr lang="en-US" sz="2000" b="1" dirty="0" smtClean="0"/>
              <a:t>A  </a:t>
            </a:r>
            <a:r>
              <a:rPr lang="en-US" sz="2000" dirty="0" smtClean="0"/>
              <a:t>110%	</a:t>
            </a:r>
            <a:r>
              <a:rPr lang="en-US" sz="2000" b="1" dirty="0" smtClean="0"/>
              <a:t>	C  </a:t>
            </a:r>
            <a:r>
              <a:rPr lang="en-US" sz="2000" dirty="0" smtClean="0"/>
              <a:t>71%</a:t>
            </a:r>
          </a:p>
          <a:p>
            <a:r>
              <a:rPr lang="en-US" sz="2000" b="1" dirty="0" smtClean="0"/>
              <a:t>B  </a:t>
            </a:r>
            <a:r>
              <a:rPr lang="en-US" sz="2000" dirty="0" smtClean="0"/>
              <a:t>92%	</a:t>
            </a:r>
            <a:r>
              <a:rPr lang="en-US" sz="2000" b="1" dirty="0" smtClean="0"/>
              <a:t>	D  </a:t>
            </a:r>
            <a:r>
              <a:rPr lang="en-US" sz="2000" dirty="0" smtClean="0"/>
              <a:t>8.2%</a:t>
            </a:r>
          </a:p>
        </p:txBody>
      </p:sp>
      <p:pic>
        <p:nvPicPr>
          <p:cNvPr id="4" name="Picture 3"/>
          <p:cNvPicPr>
            <a:picLocks noChangeAspect="1"/>
          </p:cNvPicPr>
          <p:nvPr/>
        </p:nvPicPr>
        <p:blipFill>
          <a:blip r:embed="rId3"/>
          <a:stretch>
            <a:fillRect/>
          </a:stretch>
        </p:blipFill>
        <p:spPr>
          <a:xfrm>
            <a:off x="2695575" y="86648"/>
            <a:ext cx="3476625" cy="2438826"/>
          </a:xfrm>
          <a:prstGeom prst="rect">
            <a:avLst/>
          </a:prstGeom>
        </p:spPr>
      </p:pic>
      <mc:AlternateContent xmlns:mc="http://schemas.openxmlformats.org/markup-compatibility/2006">
        <mc:Choice xmlns:p14="http://schemas.microsoft.com/office/powerpoint/2010/main" Requires="p14">
          <p:contentPart p14:bwMode="auto" r:id="rId4">
            <p14:nvContentPartPr>
              <p14:cNvPr id="5" name="Ink 4"/>
              <p14:cNvContentPartPr/>
              <p14:nvPr/>
            </p14:nvContentPartPr>
            <p14:xfrm>
              <a:off x="169560" y="892800"/>
              <a:ext cx="8403120" cy="5742360"/>
            </p14:xfrm>
          </p:contentPart>
        </mc:Choice>
        <mc:Fallback>
          <p:pic>
            <p:nvPicPr>
              <p:cNvPr id="5" name="Ink 4"/>
              <p:cNvPicPr/>
              <p:nvPr/>
            </p:nvPicPr>
            <p:blipFill>
              <a:blip r:embed="rId5"/>
              <a:stretch>
                <a:fillRect/>
              </a:stretch>
            </p:blipFill>
            <p:spPr>
              <a:xfrm>
                <a:off x="160200" y="883440"/>
                <a:ext cx="8421840" cy="5761080"/>
              </a:xfrm>
              <a:prstGeom prst="rect">
                <a:avLst/>
              </a:prstGeom>
            </p:spPr>
          </p:pic>
        </mc:Fallback>
      </mc:AlternateContent>
    </p:spTree>
    <p:extLst>
      <p:ext uri="{BB962C8B-B14F-4D97-AF65-F5344CB8AC3E}">
        <p14:creationId xmlns:p14="http://schemas.microsoft.com/office/powerpoint/2010/main" val="1972679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Five #6</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1042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2554545"/>
          </a:xfrm>
          <a:prstGeom prst="rect">
            <a:avLst/>
          </a:prstGeom>
        </p:spPr>
        <p:txBody>
          <a:bodyPr wrap="square">
            <a:spAutoFit/>
          </a:bodyPr>
          <a:lstStyle/>
          <a:p>
            <a:r>
              <a:rPr lang="en-US" sz="2000" b="1" dirty="0" smtClean="0"/>
              <a:t>1.  A student is studying the effects of several solutions on the prevention of the browning of apples.  The student used solutions having different pH values and immersed three apple slices in equal volumes of each of the solutions.  Which of these is the independent variable in this investigation? </a:t>
            </a:r>
            <a:endParaRPr lang="en-US" sz="2000" b="1" dirty="0"/>
          </a:p>
          <a:p>
            <a:r>
              <a:rPr lang="en-US" sz="2000" b="1" dirty="0" smtClean="0"/>
              <a:t>A  </a:t>
            </a:r>
            <a:r>
              <a:rPr lang="en-US" sz="2000" dirty="0" smtClean="0"/>
              <a:t>pH of solution</a:t>
            </a:r>
          </a:p>
          <a:p>
            <a:r>
              <a:rPr lang="en-US" sz="2000" b="1" dirty="0" smtClean="0"/>
              <a:t>B </a:t>
            </a:r>
            <a:r>
              <a:rPr lang="en-US" sz="2000" dirty="0" smtClean="0"/>
              <a:t> Shade of brown</a:t>
            </a:r>
            <a:endParaRPr lang="en-US" sz="2000" dirty="0"/>
          </a:p>
          <a:p>
            <a:r>
              <a:rPr lang="en-US" sz="2000" b="1" dirty="0"/>
              <a:t>C </a:t>
            </a:r>
            <a:r>
              <a:rPr lang="en-US" sz="2000" dirty="0"/>
              <a:t> </a:t>
            </a:r>
            <a:r>
              <a:rPr lang="en-US" sz="2000" dirty="0" smtClean="0"/>
              <a:t>Number of apple slices</a:t>
            </a:r>
            <a:endParaRPr lang="en-US" sz="2000" dirty="0"/>
          </a:p>
          <a:p>
            <a:r>
              <a:rPr lang="en-US" sz="2000" b="1" dirty="0"/>
              <a:t>D </a:t>
            </a:r>
            <a:r>
              <a:rPr lang="en-US" sz="2000" dirty="0"/>
              <a:t> </a:t>
            </a:r>
            <a:r>
              <a:rPr lang="en-US" sz="2000" dirty="0" smtClean="0"/>
              <a:t>Volume of solutions</a:t>
            </a:r>
            <a:endParaRPr lang="en-US" sz="2000" dirty="0"/>
          </a:p>
        </p:txBody>
      </p:sp>
      <p:sp>
        <p:nvSpPr>
          <p:cNvPr id="4" name="Rectangle 3"/>
          <p:cNvSpPr/>
          <p:nvPr/>
        </p:nvSpPr>
        <p:spPr>
          <a:xfrm>
            <a:off x="280986" y="2806957"/>
            <a:ext cx="8405813" cy="2215991"/>
          </a:xfrm>
          <a:prstGeom prst="rect">
            <a:avLst/>
          </a:prstGeom>
        </p:spPr>
        <p:txBody>
          <a:bodyPr wrap="square">
            <a:spAutoFit/>
          </a:bodyPr>
          <a:lstStyle/>
          <a:p>
            <a:r>
              <a:rPr lang="en-US" sz="2000" b="1" dirty="0" smtClean="0"/>
              <a:t>2.  Which of these values is most responsible for changing the boiling and freezing points of a solvent?</a:t>
            </a:r>
            <a:endParaRPr lang="en-US" sz="2000" b="1" dirty="0"/>
          </a:p>
          <a:p>
            <a:r>
              <a:rPr lang="en-US" sz="2000" b="1" dirty="0" smtClean="0"/>
              <a:t>A  </a:t>
            </a:r>
            <a:r>
              <a:rPr lang="en-US" sz="2000" dirty="0" smtClean="0"/>
              <a:t>Molar mass of the solvent</a:t>
            </a:r>
          </a:p>
          <a:p>
            <a:r>
              <a:rPr lang="en-US" sz="2000" b="1" dirty="0" smtClean="0"/>
              <a:t>B  </a:t>
            </a:r>
            <a:r>
              <a:rPr lang="en-US" sz="2000" dirty="0" smtClean="0"/>
              <a:t>Electronegativity of the solvent</a:t>
            </a:r>
          </a:p>
          <a:p>
            <a:r>
              <a:rPr lang="en-US" sz="2000" b="1" dirty="0" smtClean="0"/>
              <a:t>C  </a:t>
            </a:r>
            <a:r>
              <a:rPr lang="en-US" sz="2000" dirty="0" smtClean="0"/>
              <a:t>Weight of the solute particles</a:t>
            </a:r>
          </a:p>
          <a:p>
            <a:r>
              <a:rPr lang="en-US" sz="2000" b="1" dirty="0" smtClean="0"/>
              <a:t>D  </a:t>
            </a:r>
            <a:r>
              <a:rPr lang="en-US" sz="2000" dirty="0" smtClean="0"/>
              <a:t>Number of the solute particles</a:t>
            </a:r>
            <a:endParaRPr lang="en-US" sz="2000" dirty="0"/>
          </a:p>
          <a:p>
            <a:endParaRPr lang="en-US" dirty="0"/>
          </a:p>
        </p:txBody>
      </p:sp>
      <p:sp>
        <p:nvSpPr>
          <p:cNvPr id="5" name="Rectangle 4"/>
          <p:cNvSpPr/>
          <p:nvPr/>
        </p:nvSpPr>
        <p:spPr>
          <a:xfrm>
            <a:off x="304800" y="4876800"/>
            <a:ext cx="8534400" cy="400110"/>
          </a:xfrm>
          <a:prstGeom prst="rect">
            <a:avLst/>
          </a:prstGeom>
        </p:spPr>
        <p:txBody>
          <a:bodyPr wrap="square">
            <a:spAutoFit/>
          </a:bodyPr>
          <a:lstStyle/>
          <a:p>
            <a:r>
              <a:rPr lang="en-US" sz="2000" b="1" dirty="0" smtClean="0"/>
              <a:t>3.  Calculate the number of moles of Li</a:t>
            </a:r>
            <a:r>
              <a:rPr lang="en-US" sz="2000" b="1" baseline="-25000" dirty="0" smtClean="0"/>
              <a:t>3</a:t>
            </a:r>
            <a:r>
              <a:rPr lang="en-US" sz="2000" b="1" dirty="0" smtClean="0"/>
              <a:t>PO</a:t>
            </a:r>
            <a:r>
              <a:rPr lang="en-US" sz="2000" b="1" baseline="-25000" dirty="0" smtClean="0"/>
              <a:t>4</a:t>
            </a:r>
            <a:r>
              <a:rPr lang="en-US" sz="2000" b="1" dirty="0" smtClean="0"/>
              <a:t> in 2.2 L of a 0.60 M Li</a:t>
            </a:r>
            <a:r>
              <a:rPr lang="en-US" sz="2000" b="1" baseline="-25000" dirty="0" smtClean="0"/>
              <a:t>3</a:t>
            </a:r>
            <a:r>
              <a:rPr lang="en-US" sz="2000" b="1" dirty="0" smtClean="0"/>
              <a:t>PO</a:t>
            </a:r>
            <a:r>
              <a:rPr lang="en-US" sz="2000" b="1" baseline="-25000" dirty="0" smtClean="0"/>
              <a:t>4</a:t>
            </a:r>
            <a:r>
              <a:rPr lang="en-US" sz="2000" b="1" dirty="0" smtClean="0"/>
              <a:t> solution.</a:t>
            </a:r>
            <a:endParaRPr lang="en-US" sz="2000" b="1" dirty="0"/>
          </a:p>
        </p:txBody>
      </p:sp>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205560" y="1482480"/>
              <a:ext cx="8135280" cy="4527720"/>
            </p14:xfrm>
          </p:contentPart>
        </mc:Choice>
        <mc:Fallback>
          <p:pic>
            <p:nvPicPr>
              <p:cNvPr id="3" name="Ink 2"/>
              <p:cNvPicPr/>
              <p:nvPr/>
            </p:nvPicPr>
            <p:blipFill>
              <a:blip r:embed="rId4"/>
              <a:stretch>
                <a:fillRect/>
              </a:stretch>
            </p:blipFill>
            <p:spPr>
              <a:xfrm>
                <a:off x="196200" y="1473120"/>
                <a:ext cx="8154000" cy="4546440"/>
              </a:xfrm>
              <a:prstGeom prst="rect">
                <a:avLst/>
              </a:prstGeom>
            </p:spPr>
          </p:pic>
        </mc:Fallback>
      </mc:AlternateContent>
    </p:spTree>
    <p:extLst>
      <p:ext uri="{BB962C8B-B14F-4D97-AF65-F5344CB8AC3E}">
        <p14:creationId xmlns:p14="http://schemas.microsoft.com/office/powerpoint/2010/main" val="2007346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1938992"/>
          </a:xfrm>
          <a:prstGeom prst="rect">
            <a:avLst/>
          </a:prstGeom>
        </p:spPr>
        <p:txBody>
          <a:bodyPr wrap="square">
            <a:spAutoFit/>
          </a:bodyPr>
          <a:lstStyle/>
          <a:p>
            <a:r>
              <a:rPr lang="en-US" sz="2000" b="1" dirty="0" smtClean="0"/>
              <a:t>4.  Equilibrium has been reached for the reaction shown.  Which conclusion is correct? </a:t>
            </a:r>
            <a:endParaRPr lang="en-US" sz="2000" b="1" dirty="0"/>
          </a:p>
          <a:p>
            <a:r>
              <a:rPr lang="en-US" sz="2000" b="1" dirty="0" smtClean="0"/>
              <a:t>A  </a:t>
            </a:r>
            <a:r>
              <a:rPr lang="en-US" sz="2000" dirty="0" smtClean="0"/>
              <a:t>The N</a:t>
            </a:r>
            <a:r>
              <a:rPr lang="en-US" sz="2000" baseline="-25000" dirty="0" smtClean="0"/>
              <a:t>2</a:t>
            </a:r>
            <a:r>
              <a:rPr lang="en-US" sz="2000" dirty="0" smtClean="0"/>
              <a:t> and F</a:t>
            </a:r>
            <a:r>
              <a:rPr lang="en-US" sz="2000" baseline="-25000" dirty="0" smtClean="0"/>
              <a:t>2</a:t>
            </a:r>
            <a:r>
              <a:rPr lang="en-US" sz="2000" dirty="0" smtClean="0"/>
              <a:t> together will form at a faster rate than the NF</a:t>
            </a:r>
            <a:r>
              <a:rPr lang="en-US" sz="2000" baseline="-25000" dirty="0" smtClean="0"/>
              <a:t>3</a:t>
            </a:r>
            <a:r>
              <a:rPr lang="en-US" sz="2000" dirty="0" smtClean="0"/>
              <a:t>.</a:t>
            </a:r>
          </a:p>
          <a:p>
            <a:r>
              <a:rPr lang="en-US" sz="2000" b="1" dirty="0" smtClean="0"/>
              <a:t>B  </a:t>
            </a:r>
            <a:r>
              <a:rPr lang="en-US" sz="2000" dirty="0" smtClean="0"/>
              <a:t>The partial pressure of N</a:t>
            </a:r>
            <a:r>
              <a:rPr lang="en-US" sz="2000" baseline="-25000" dirty="0" smtClean="0"/>
              <a:t>2</a:t>
            </a:r>
            <a:r>
              <a:rPr lang="en-US" sz="2000" dirty="0" smtClean="0"/>
              <a:t>, F</a:t>
            </a:r>
            <a:r>
              <a:rPr lang="en-US" sz="2000" baseline="-25000" dirty="0" smtClean="0"/>
              <a:t>2</a:t>
            </a:r>
            <a:r>
              <a:rPr lang="en-US" sz="2000" dirty="0" smtClean="0"/>
              <a:t>, and NF</a:t>
            </a:r>
            <a:r>
              <a:rPr lang="en-US" sz="2000" baseline="-25000" dirty="0" smtClean="0"/>
              <a:t>3</a:t>
            </a:r>
            <a:r>
              <a:rPr lang="en-US" sz="2000" dirty="0" smtClean="0"/>
              <a:t> will stay constant.</a:t>
            </a:r>
          </a:p>
          <a:p>
            <a:r>
              <a:rPr lang="en-US" sz="2000" b="1" dirty="0" smtClean="0"/>
              <a:t>C  </a:t>
            </a:r>
            <a:r>
              <a:rPr lang="en-US" sz="2000" dirty="0" smtClean="0"/>
              <a:t>The NF</a:t>
            </a:r>
            <a:r>
              <a:rPr lang="en-US" sz="2000" baseline="-25000" dirty="0" smtClean="0"/>
              <a:t>3</a:t>
            </a:r>
            <a:r>
              <a:rPr lang="en-US" sz="2000" dirty="0" smtClean="0"/>
              <a:t> will form at a faster rate than the N</a:t>
            </a:r>
            <a:r>
              <a:rPr lang="en-US" sz="2000" baseline="-25000" dirty="0" smtClean="0"/>
              <a:t>2</a:t>
            </a:r>
            <a:r>
              <a:rPr lang="en-US" sz="2000" dirty="0" smtClean="0"/>
              <a:t> and F</a:t>
            </a:r>
            <a:r>
              <a:rPr lang="en-US" sz="2000" baseline="-25000" dirty="0" smtClean="0"/>
              <a:t>2</a:t>
            </a:r>
            <a:r>
              <a:rPr lang="en-US" sz="2000" dirty="0" smtClean="0"/>
              <a:t> together.</a:t>
            </a:r>
          </a:p>
          <a:p>
            <a:r>
              <a:rPr lang="en-US" sz="2000" b="1" dirty="0" smtClean="0"/>
              <a:t>D  </a:t>
            </a:r>
            <a:r>
              <a:rPr lang="en-US" sz="2000" dirty="0" smtClean="0"/>
              <a:t>The partial pressure of NF</a:t>
            </a:r>
            <a:r>
              <a:rPr lang="en-US" sz="2000" baseline="-25000" dirty="0" smtClean="0"/>
              <a:t>3</a:t>
            </a:r>
            <a:r>
              <a:rPr lang="en-US" sz="2000" dirty="0" smtClean="0"/>
              <a:t> will keep changing.</a:t>
            </a:r>
            <a:endParaRPr lang="en-US" sz="2000" dirty="0"/>
          </a:p>
        </p:txBody>
      </p:sp>
      <mc:AlternateContent xmlns:mc="http://schemas.openxmlformats.org/markup-compatibility/2006" xmlns:a14="http://schemas.microsoft.com/office/drawing/2010/main">
        <mc:Choice Requires="a14">
          <p:sp>
            <p:nvSpPr>
              <p:cNvPr id="3" name="Rectangle 2"/>
              <p:cNvSpPr/>
              <p:nvPr/>
            </p:nvSpPr>
            <p:spPr>
              <a:xfrm>
                <a:off x="152399" y="2590207"/>
                <a:ext cx="8534400" cy="2113784"/>
              </a:xfrm>
              <a:prstGeom prst="rect">
                <a:avLst/>
              </a:prstGeom>
            </p:spPr>
            <p:txBody>
              <a:bodyPr wrap="square">
                <a:spAutoFit/>
              </a:bodyPr>
              <a:lstStyle/>
              <a:p>
                <a:r>
                  <a:rPr lang="en-US" sz="2000" b="1" dirty="0" smtClean="0"/>
                  <a:t>5.  If 89.6 joules of heat are needed to heat 20.0 grams of iron from 30.0°C to 40.0°C, what is the specific heat of the iron in </a:t>
                </a:r>
                <a14:m>
                  <m:oMath xmlns:m="http://schemas.openxmlformats.org/officeDocument/2006/math">
                    <m:f>
                      <m:fPr>
                        <m:ctrlPr>
                          <a:rPr lang="en-US" sz="2000" b="1" i="1" smtClean="0">
                            <a:latin typeface="Cambria Math" panose="02040503050406030204" pitchFamily="18" charset="0"/>
                          </a:rPr>
                        </m:ctrlPr>
                      </m:fPr>
                      <m:num>
                        <m:r>
                          <a:rPr lang="en-US" sz="2000" b="1" i="1" smtClean="0">
                            <a:latin typeface="Cambria Math" panose="02040503050406030204" pitchFamily="18" charset="0"/>
                          </a:rPr>
                          <m:t>𝑱</m:t>
                        </m:r>
                      </m:num>
                      <m:den>
                        <m:r>
                          <a:rPr lang="en-US" sz="2000" b="1" i="1" smtClean="0">
                            <a:latin typeface="Cambria Math" panose="02040503050406030204" pitchFamily="18" charset="0"/>
                          </a:rPr>
                          <m:t>𝒈</m:t>
                        </m:r>
                        <m:r>
                          <a:rPr lang="en-US" sz="2000" b="1" i="1" smtClean="0">
                            <a:latin typeface="Cambria Math" panose="02040503050406030204" pitchFamily="18" charset="0"/>
                          </a:rPr>
                          <m:t> ∙ °</m:t>
                        </m:r>
                        <m:r>
                          <a:rPr lang="en-US" sz="2000" b="1" i="1" smtClean="0">
                            <a:latin typeface="Cambria Math" panose="02040503050406030204" pitchFamily="18" charset="0"/>
                            <a:ea typeface="Cambria Math" panose="02040503050406030204" pitchFamily="18" charset="0"/>
                          </a:rPr>
                          <m:t>𝑪</m:t>
                        </m:r>
                      </m:den>
                    </m:f>
                  </m:oMath>
                </a14:m>
                <a:r>
                  <a:rPr lang="en-US" sz="2000" b="1" dirty="0" smtClean="0"/>
                  <a:t>?</a:t>
                </a:r>
              </a:p>
              <a:p>
                <a:r>
                  <a:rPr lang="en-US" sz="2000" b="1" dirty="0" smtClean="0"/>
                  <a:t>A  </a:t>
                </a:r>
                <a:r>
                  <a:rPr lang="en-US" sz="2000" dirty="0" smtClean="0"/>
                  <a:t>0.448</a:t>
                </a:r>
              </a:p>
              <a:p>
                <a:r>
                  <a:rPr lang="en-US" sz="2000" b="1" dirty="0" smtClean="0"/>
                  <a:t>B  </a:t>
                </a:r>
                <a:r>
                  <a:rPr lang="en-US" sz="2000" dirty="0" smtClean="0"/>
                  <a:t>2.23</a:t>
                </a:r>
              </a:p>
              <a:p>
                <a:r>
                  <a:rPr lang="en-US" sz="2000" b="1" dirty="0" smtClean="0"/>
                  <a:t>C</a:t>
                </a:r>
                <a:r>
                  <a:rPr lang="en-US" sz="2000" dirty="0" smtClean="0"/>
                  <a:t>  8.96</a:t>
                </a:r>
              </a:p>
              <a:p>
                <a:r>
                  <a:rPr lang="en-US" sz="2000" b="1" dirty="0" smtClean="0"/>
                  <a:t>D</a:t>
                </a:r>
                <a:r>
                  <a:rPr lang="en-US" sz="2000" dirty="0" smtClean="0"/>
                  <a:t>  896</a:t>
                </a:r>
              </a:p>
            </p:txBody>
          </p:sp>
        </mc:Choice>
        <mc:Fallback xmlns="">
          <p:sp>
            <p:nvSpPr>
              <p:cNvPr id="3" name="Rectangle 2"/>
              <p:cNvSpPr>
                <a:spLocks noRot="1" noChangeAspect="1" noMove="1" noResize="1" noEditPoints="1" noAdjustHandles="1" noChangeArrowheads="1" noChangeShapeType="1" noTextEdit="1"/>
              </p:cNvSpPr>
              <p:nvPr/>
            </p:nvSpPr>
            <p:spPr>
              <a:xfrm>
                <a:off x="152399" y="2590207"/>
                <a:ext cx="8534400" cy="2113784"/>
              </a:xfrm>
              <a:prstGeom prst="rect">
                <a:avLst/>
              </a:prstGeom>
              <a:blipFill rotWithShape="0">
                <a:blip r:embed="rId3"/>
                <a:stretch>
                  <a:fillRect l="-714" t="-1729" b="-4035"/>
                </a:stretch>
              </a:blipFill>
            </p:spPr>
            <p:txBody>
              <a:bodyPr/>
              <a:lstStyle/>
              <a:p>
                <a:r>
                  <a:rPr lang="en-US">
                    <a:noFill/>
                  </a:rPr>
                  <a:t> </a:t>
                </a:r>
              </a:p>
            </p:txBody>
          </p:sp>
        </mc:Fallback>
      </mc:AlternateContent>
      <p:pic>
        <p:nvPicPr>
          <p:cNvPr id="5" name="Picture 4"/>
          <p:cNvPicPr>
            <a:picLocks noChangeAspect="1"/>
          </p:cNvPicPr>
          <p:nvPr/>
        </p:nvPicPr>
        <p:blipFill>
          <a:blip r:embed="rId4"/>
          <a:stretch>
            <a:fillRect/>
          </a:stretch>
        </p:blipFill>
        <p:spPr>
          <a:xfrm>
            <a:off x="2577243" y="152400"/>
            <a:ext cx="3684713" cy="509588"/>
          </a:xfrm>
          <a:prstGeom prst="rect">
            <a:avLst/>
          </a:prstGeom>
        </p:spPr>
      </p:pic>
      <p:sp>
        <p:nvSpPr>
          <p:cNvPr id="6" name="Rectangle 5"/>
          <p:cNvSpPr/>
          <p:nvPr/>
        </p:nvSpPr>
        <p:spPr>
          <a:xfrm>
            <a:off x="152399" y="4821806"/>
            <a:ext cx="8534400" cy="1938992"/>
          </a:xfrm>
          <a:prstGeom prst="rect">
            <a:avLst/>
          </a:prstGeom>
        </p:spPr>
        <p:txBody>
          <a:bodyPr wrap="square">
            <a:spAutoFit/>
          </a:bodyPr>
          <a:lstStyle/>
          <a:p>
            <a:r>
              <a:rPr lang="en-US" sz="2000" b="1" dirty="0"/>
              <a:t>6</a:t>
            </a:r>
            <a:r>
              <a:rPr lang="en-US" sz="2000" b="1" dirty="0" smtClean="0"/>
              <a:t>.  Increasing the volume of a sealed container will cause the gas particles within the container to – </a:t>
            </a:r>
            <a:endParaRPr lang="en-US" sz="2000" b="1" dirty="0"/>
          </a:p>
          <a:p>
            <a:r>
              <a:rPr lang="en-US" sz="2000" b="1" dirty="0" smtClean="0"/>
              <a:t>A  </a:t>
            </a:r>
            <a:r>
              <a:rPr lang="en-US" sz="2000" dirty="0" smtClean="0"/>
              <a:t>form a liquid</a:t>
            </a:r>
          </a:p>
          <a:p>
            <a:r>
              <a:rPr lang="en-US" sz="2000" b="1" dirty="0" smtClean="0"/>
              <a:t>B  </a:t>
            </a:r>
            <a:r>
              <a:rPr lang="en-US" sz="2000" dirty="0" smtClean="0"/>
              <a:t>collide more frequently</a:t>
            </a:r>
          </a:p>
          <a:p>
            <a:r>
              <a:rPr lang="en-US" sz="2000" b="1" dirty="0" smtClean="0"/>
              <a:t>C</a:t>
            </a:r>
            <a:r>
              <a:rPr lang="en-US" sz="2000" dirty="0" smtClean="0"/>
              <a:t>  increase in molecular attraction</a:t>
            </a:r>
          </a:p>
          <a:p>
            <a:r>
              <a:rPr lang="en-US" sz="2000" b="1" dirty="0" smtClean="0"/>
              <a:t>D</a:t>
            </a:r>
            <a:r>
              <a:rPr lang="en-US" sz="2000" dirty="0" smtClean="0"/>
              <a:t>  exhibit lower pressure</a:t>
            </a:r>
          </a:p>
        </p:txBody>
      </p:sp>
      <mc:AlternateContent xmlns:mc="http://schemas.openxmlformats.org/markup-compatibility/2006">
        <mc:Choice xmlns:p14="http://schemas.microsoft.com/office/powerpoint/2010/main" Requires="p14">
          <p:contentPart p14:bwMode="auto" r:id="rId5">
            <p14:nvContentPartPr>
              <p14:cNvPr id="4" name="Ink 3"/>
              <p14:cNvContentPartPr/>
              <p14:nvPr/>
            </p14:nvContentPartPr>
            <p14:xfrm>
              <a:off x="62640" y="473400"/>
              <a:ext cx="8912160" cy="6286680"/>
            </p14:xfrm>
          </p:contentPart>
        </mc:Choice>
        <mc:Fallback>
          <p:pic>
            <p:nvPicPr>
              <p:cNvPr id="4" name="Ink 3"/>
              <p:cNvPicPr/>
              <p:nvPr/>
            </p:nvPicPr>
            <p:blipFill>
              <a:blip r:embed="rId6"/>
              <a:stretch>
                <a:fillRect/>
              </a:stretch>
            </p:blipFill>
            <p:spPr>
              <a:xfrm>
                <a:off x="53280" y="464040"/>
                <a:ext cx="8930880" cy="6305400"/>
              </a:xfrm>
              <a:prstGeom prst="rect">
                <a:avLst/>
              </a:prstGeom>
            </p:spPr>
          </p:pic>
        </mc:Fallback>
      </mc:AlternateContent>
    </p:spTree>
    <p:extLst>
      <p:ext uri="{BB962C8B-B14F-4D97-AF65-F5344CB8AC3E}">
        <p14:creationId xmlns:p14="http://schemas.microsoft.com/office/powerpoint/2010/main" val="2550874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77200" cy="1938992"/>
          </a:xfrm>
          <a:prstGeom prst="rect">
            <a:avLst/>
          </a:prstGeom>
        </p:spPr>
        <p:txBody>
          <a:bodyPr wrap="square">
            <a:spAutoFit/>
          </a:bodyPr>
          <a:lstStyle/>
          <a:p>
            <a:pPr algn="ctr"/>
            <a:r>
              <a:rPr lang="en-US" sz="2000" b="1" dirty="0" smtClean="0"/>
              <a:t>Al(s)  +  3AgNO</a:t>
            </a:r>
            <a:r>
              <a:rPr lang="en-US" sz="2000" b="1" baseline="-25000" dirty="0" smtClean="0"/>
              <a:t>3</a:t>
            </a:r>
            <a:r>
              <a:rPr lang="en-US" sz="2000" b="1" dirty="0" smtClean="0"/>
              <a:t>(</a:t>
            </a:r>
            <a:r>
              <a:rPr lang="en-US" sz="2000" b="1" dirty="0" err="1" smtClean="0"/>
              <a:t>aq</a:t>
            </a:r>
            <a:r>
              <a:rPr lang="en-US" sz="2000" b="1" dirty="0" smtClean="0"/>
              <a:t>)  </a:t>
            </a:r>
            <a:r>
              <a:rPr lang="en-US" sz="2000" b="1" dirty="0" smtClean="0">
                <a:sym typeface="Wingdings" panose="05000000000000000000" pitchFamily="2" charset="2"/>
              </a:rPr>
              <a:t>  Al(NO</a:t>
            </a:r>
            <a:r>
              <a:rPr lang="en-US" sz="2000" b="1" baseline="-25000" dirty="0" smtClean="0">
                <a:sym typeface="Wingdings" panose="05000000000000000000" pitchFamily="2" charset="2"/>
              </a:rPr>
              <a:t>3</a:t>
            </a:r>
            <a:r>
              <a:rPr lang="en-US" sz="2000" b="1" dirty="0" smtClean="0">
                <a:sym typeface="Wingdings" panose="05000000000000000000" pitchFamily="2" charset="2"/>
              </a:rPr>
              <a:t>)</a:t>
            </a:r>
            <a:r>
              <a:rPr lang="en-US" sz="2000" b="1" baseline="-25000" dirty="0" smtClean="0">
                <a:sym typeface="Wingdings" panose="05000000000000000000" pitchFamily="2" charset="2"/>
              </a:rPr>
              <a:t>2</a:t>
            </a:r>
            <a:r>
              <a:rPr lang="en-US" sz="2000" b="1" dirty="0" smtClean="0">
                <a:sym typeface="Wingdings" panose="05000000000000000000" pitchFamily="2" charset="2"/>
              </a:rPr>
              <a:t>(</a:t>
            </a:r>
            <a:r>
              <a:rPr lang="en-US" sz="2000" b="1" dirty="0" err="1" smtClean="0">
                <a:sym typeface="Wingdings" panose="05000000000000000000" pitchFamily="2" charset="2"/>
              </a:rPr>
              <a:t>aq</a:t>
            </a:r>
            <a:r>
              <a:rPr lang="en-US" sz="2000" b="1" dirty="0" smtClean="0">
                <a:sym typeface="Wingdings" panose="05000000000000000000" pitchFamily="2" charset="2"/>
              </a:rPr>
              <a:t>)  +  3Ag(s)</a:t>
            </a:r>
            <a:endParaRPr lang="en-US" sz="2000" b="1" dirty="0" smtClean="0"/>
          </a:p>
          <a:p>
            <a:r>
              <a:rPr lang="en-US" sz="2000" b="1" dirty="0" smtClean="0"/>
              <a:t>1.  This equation represents which type of chemical reaction?</a:t>
            </a:r>
            <a:endParaRPr lang="en-US" sz="2000" b="1" dirty="0"/>
          </a:p>
          <a:p>
            <a:r>
              <a:rPr lang="en-US" sz="2000" b="1" dirty="0"/>
              <a:t>A </a:t>
            </a:r>
            <a:r>
              <a:rPr lang="en-US" sz="2000" b="1" dirty="0" smtClean="0"/>
              <a:t> </a:t>
            </a:r>
            <a:r>
              <a:rPr lang="en-US" sz="2000" dirty="0" smtClean="0"/>
              <a:t>Single-replacement</a:t>
            </a:r>
            <a:endParaRPr lang="en-US" sz="2000" dirty="0"/>
          </a:p>
          <a:p>
            <a:r>
              <a:rPr lang="en-US" sz="2000" b="1" dirty="0"/>
              <a:t>B </a:t>
            </a:r>
            <a:r>
              <a:rPr lang="en-US" sz="2000" b="1" dirty="0" smtClean="0"/>
              <a:t> </a:t>
            </a:r>
            <a:r>
              <a:rPr lang="en-US" sz="2000" dirty="0" smtClean="0"/>
              <a:t>Double-replacement</a:t>
            </a:r>
            <a:endParaRPr lang="en-US" sz="2000" dirty="0"/>
          </a:p>
          <a:p>
            <a:r>
              <a:rPr lang="en-US" sz="2000" b="1" dirty="0"/>
              <a:t>C </a:t>
            </a:r>
            <a:r>
              <a:rPr lang="en-US" sz="2000" b="1" dirty="0" smtClean="0"/>
              <a:t> </a:t>
            </a:r>
            <a:r>
              <a:rPr lang="en-US" sz="2000" dirty="0" smtClean="0"/>
              <a:t>Decomposition</a:t>
            </a:r>
            <a:endParaRPr lang="en-US" sz="2000" dirty="0"/>
          </a:p>
          <a:p>
            <a:r>
              <a:rPr lang="en-US" sz="2000" b="1" dirty="0"/>
              <a:t>D </a:t>
            </a:r>
            <a:r>
              <a:rPr lang="en-US" sz="2000" b="1" dirty="0" smtClean="0"/>
              <a:t> </a:t>
            </a:r>
            <a:r>
              <a:rPr lang="en-US" sz="2000" dirty="0" smtClean="0"/>
              <a:t>Synthesis</a:t>
            </a:r>
            <a:endParaRPr lang="en-US" sz="2000" dirty="0"/>
          </a:p>
        </p:txBody>
      </p:sp>
      <p:sp>
        <p:nvSpPr>
          <p:cNvPr id="3" name="Rectangle 2"/>
          <p:cNvSpPr/>
          <p:nvPr/>
        </p:nvSpPr>
        <p:spPr>
          <a:xfrm>
            <a:off x="457200" y="2438400"/>
            <a:ext cx="8077200" cy="1938992"/>
          </a:xfrm>
          <a:prstGeom prst="rect">
            <a:avLst/>
          </a:prstGeom>
        </p:spPr>
        <p:txBody>
          <a:bodyPr wrap="square">
            <a:spAutoFit/>
          </a:bodyPr>
          <a:lstStyle/>
          <a:p>
            <a:r>
              <a:rPr lang="en-US" sz="2000" b="1" dirty="0" smtClean="0"/>
              <a:t>2.  In the formula for barium chloride, (BaCl</a:t>
            </a:r>
            <a:r>
              <a:rPr lang="en-US" sz="2000" b="1" baseline="-25000" dirty="0" smtClean="0"/>
              <a:t>2</a:t>
            </a:r>
            <a:r>
              <a:rPr lang="en-US" sz="2000" b="1" dirty="0" smtClean="0"/>
              <a:t>), barium (Ba) is written first because it is – </a:t>
            </a:r>
            <a:endParaRPr lang="en-US" sz="2000" b="1" dirty="0"/>
          </a:p>
          <a:p>
            <a:r>
              <a:rPr lang="en-US" sz="2000" b="1" dirty="0"/>
              <a:t>A </a:t>
            </a:r>
            <a:r>
              <a:rPr lang="en-US" sz="2000" b="1" dirty="0" smtClean="0"/>
              <a:t> </a:t>
            </a:r>
            <a:r>
              <a:rPr lang="en-US" sz="2000" dirty="0" err="1" smtClean="0"/>
              <a:t>a</a:t>
            </a:r>
            <a:r>
              <a:rPr lang="en-US" sz="2000" dirty="0" smtClean="0"/>
              <a:t> single atom</a:t>
            </a:r>
            <a:endParaRPr lang="en-US" sz="2000" dirty="0"/>
          </a:p>
          <a:p>
            <a:r>
              <a:rPr lang="en-US" sz="2000" b="1" dirty="0"/>
              <a:t>B </a:t>
            </a:r>
            <a:r>
              <a:rPr lang="en-US" sz="2000" b="1" dirty="0" smtClean="0"/>
              <a:t> </a:t>
            </a:r>
            <a:r>
              <a:rPr lang="en-US" sz="2000" dirty="0" smtClean="0"/>
              <a:t>a larger atom</a:t>
            </a:r>
            <a:endParaRPr lang="en-US" sz="2000" dirty="0"/>
          </a:p>
          <a:p>
            <a:r>
              <a:rPr lang="en-US" sz="2000" b="1" dirty="0"/>
              <a:t>C </a:t>
            </a:r>
            <a:r>
              <a:rPr lang="en-US" sz="2000" b="1" dirty="0" smtClean="0"/>
              <a:t> </a:t>
            </a:r>
            <a:r>
              <a:rPr lang="en-US" sz="2000" dirty="0" smtClean="0"/>
              <a:t>the positive ion</a:t>
            </a:r>
            <a:endParaRPr lang="en-US" sz="2000" dirty="0"/>
          </a:p>
          <a:p>
            <a:r>
              <a:rPr lang="en-US" sz="2000" b="1" dirty="0" smtClean="0"/>
              <a:t>D  </a:t>
            </a:r>
            <a:r>
              <a:rPr lang="en-US" sz="2000" dirty="0" smtClean="0"/>
              <a:t>the negative ion</a:t>
            </a:r>
            <a:endParaRPr lang="en-US" sz="2000" dirty="0"/>
          </a:p>
        </p:txBody>
      </p:sp>
      <p:sp>
        <p:nvSpPr>
          <p:cNvPr id="4" name="Rectangle 3"/>
          <p:cNvSpPr/>
          <p:nvPr/>
        </p:nvSpPr>
        <p:spPr>
          <a:xfrm>
            <a:off x="457200" y="4648200"/>
            <a:ext cx="8686800" cy="1938992"/>
          </a:xfrm>
          <a:prstGeom prst="rect">
            <a:avLst/>
          </a:prstGeom>
        </p:spPr>
        <p:txBody>
          <a:bodyPr wrap="square">
            <a:spAutoFit/>
          </a:bodyPr>
          <a:lstStyle/>
          <a:p>
            <a:pPr marL="457200" indent="-457200">
              <a:buAutoNum type="arabicPeriod" startAt="3"/>
            </a:pPr>
            <a:r>
              <a:rPr lang="en-US" sz="2000" b="1" dirty="0" smtClean="0"/>
              <a:t>Which element will most likely form covalent bonds with fluorine?</a:t>
            </a:r>
          </a:p>
          <a:p>
            <a:r>
              <a:rPr lang="en-US" sz="2000" b="1" dirty="0" smtClean="0"/>
              <a:t>A  </a:t>
            </a:r>
            <a:r>
              <a:rPr lang="en-US" sz="2000" dirty="0" smtClean="0"/>
              <a:t>Carbon</a:t>
            </a:r>
          </a:p>
          <a:p>
            <a:r>
              <a:rPr lang="en-US" sz="2000" b="1" dirty="0" smtClean="0"/>
              <a:t>B  </a:t>
            </a:r>
            <a:r>
              <a:rPr lang="en-US" sz="2000" dirty="0" smtClean="0"/>
              <a:t>Potassium</a:t>
            </a:r>
            <a:endParaRPr lang="en-US" sz="2000" dirty="0"/>
          </a:p>
          <a:p>
            <a:r>
              <a:rPr lang="en-US" sz="2000" b="1" dirty="0"/>
              <a:t>C </a:t>
            </a:r>
            <a:r>
              <a:rPr lang="en-US" sz="2000" b="1" dirty="0" smtClean="0"/>
              <a:t> </a:t>
            </a:r>
            <a:r>
              <a:rPr lang="en-US" sz="2000" dirty="0" smtClean="0"/>
              <a:t>Neon</a:t>
            </a:r>
            <a:endParaRPr lang="en-US" sz="2000" dirty="0"/>
          </a:p>
          <a:p>
            <a:r>
              <a:rPr lang="en-US" sz="2000" b="1" dirty="0"/>
              <a:t>D </a:t>
            </a:r>
            <a:r>
              <a:rPr lang="en-US" sz="2000" b="1" dirty="0" smtClean="0"/>
              <a:t> </a:t>
            </a:r>
            <a:r>
              <a:rPr lang="en-US" sz="2000" dirty="0" smtClean="0"/>
              <a:t>Tin</a:t>
            </a:r>
            <a:endParaRPr lang="en-US" sz="2000" dirty="0"/>
          </a:p>
          <a:p>
            <a:endParaRPr lang="en-US" sz="2000" dirty="0"/>
          </a:p>
        </p:txBody>
      </p:sp>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321480" y="1018080"/>
              <a:ext cx="7001280" cy="5375880"/>
            </p14:xfrm>
          </p:contentPart>
        </mc:Choice>
        <mc:Fallback>
          <p:pic>
            <p:nvPicPr>
              <p:cNvPr id="5" name="Ink 4"/>
              <p:cNvPicPr/>
              <p:nvPr/>
            </p:nvPicPr>
            <p:blipFill>
              <a:blip r:embed="rId4"/>
              <a:stretch>
                <a:fillRect/>
              </a:stretch>
            </p:blipFill>
            <p:spPr>
              <a:xfrm>
                <a:off x="312120" y="1008720"/>
                <a:ext cx="7020000" cy="5394600"/>
              </a:xfrm>
              <a:prstGeom prst="rect">
                <a:avLst/>
              </a:prstGeom>
            </p:spPr>
          </p:pic>
        </mc:Fallback>
      </mc:AlternateContent>
    </p:spTree>
    <p:extLst>
      <p:ext uri="{BB962C8B-B14F-4D97-AF65-F5344CB8AC3E}">
        <p14:creationId xmlns:p14="http://schemas.microsoft.com/office/powerpoint/2010/main" val="1593109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534400" cy="1631216"/>
          </a:xfrm>
          <a:prstGeom prst="rect">
            <a:avLst/>
          </a:prstGeom>
        </p:spPr>
        <p:txBody>
          <a:bodyPr wrap="square">
            <a:spAutoFit/>
          </a:bodyPr>
          <a:lstStyle/>
          <a:p>
            <a:r>
              <a:rPr lang="en-US" sz="2000" b="1" dirty="0"/>
              <a:t>4</a:t>
            </a:r>
            <a:r>
              <a:rPr lang="en-US" sz="2000" b="1" dirty="0" smtClean="0"/>
              <a:t>.  The physical process of evaporation involves – </a:t>
            </a:r>
            <a:endParaRPr lang="en-US" sz="2000" b="1" dirty="0"/>
          </a:p>
          <a:p>
            <a:r>
              <a:rPr lang="en-US" sz="2000" b="1" dirty="0" smtClean="0"/>
              <a:t>A  </a:t>
            </a:r>
            <a:r>
              <a:rPr lang="en-US" sz="2000" dirty="0" smtClean="0"/>
              <a:t>ion formation</a:t>
            </a:r>
            <a:endParaRPr lang="en-US" sz="2000" dirty="0"/>
          </a:p>
          <a:p>
            <a:r>
              <a:rPr lang="en-US" sz="2000" b="1" dirty="0" smtClean="0"/>
              <a:t>B  </a:t>
            </a:r>
            <a:r>
              <a:rPr lang="en-US" sz="2000" dirty="0" smtClean="0"/>
              <a:t>electron sharing</a:t>
            </a:r>
            <a:endParaRPr lang="en-US" sz="2000" dirty="0"/>
          </a:p>
          <a:p>
            <a:r>
              <a:rPr lang="en-US" sz="2000" b="1" dirty="0" smtClean="0"/>
              <a:t>C  </a:t>
            </a:r>
            <a:r>
              <a:rPr lang="en-US" sz="2000" dirty="0" smtClean="0"/>
              <a:t>transferring valence electrons</a:t>
            </a:r>
            <a:endParaRPr lang="en-US" sz="2000" dirty="0"/>
          </a:p>
          <a:p>
            <a:r>
              <a:rPr lang="en-US" sz="2000" b="1" dirty="0" smtClean="0"/>
              <a:t>D  </a:t>
            </a:r>
            <a:r>
              <a:rPr lang="en-US" sz="2000" dirty="0" smtClean="0"/>
              <a:t>overcoming intermolecular forces</a:t>
            </a:r>
            <a:endParaRPr lang="en-US" sz="2000" dirty="0"/>
          </a:p>
        </p:txBody>
      </p:sp>
      <p:sp>
        <p:nvSpPr>
          <p:cNvPr id="6" name="Rectangle 5"/>
          <p:cNvSpPr/>
          <p:nvPr/>
        </p:nvSpPr>
        <p:spPr>
          <a:xfrm>
            <a:off x="228600" y="2438400"/>
            <a:ext cx="8686800" cy="1631216"/>
          </a:xfrm>
          <a:prstGeom prst="rect">
            <a:avLst/>
          </a:prstGeom>
        </p:spPr>
        <p:txBody>
          <a:bodyPr wrap="square">
            <a:spAutoFit/>
          </a:bodyPr>
          <a:lstStyle/>
          <a:p>
            <a:r>
              <a:rPr lang="en-US" sz="2000" b="1" dirty="0" smtClean="0"/>
              <a:t>5.   A substance has molecular formula of C</a:t>
            </a:r>
            <a:r>
              <a:rPr lang="en-US" sz="2000" b="1" baseline="-25000" dirty="0" smtClean="0"/>
              <a:t>8</a:t>
            </a:r>
            <a:r>
              <a:rPr lang="en-US" sz="2000" b="1" dirty="0" smtClean="0"/>
              <a:t>H</a:t>
            </a:r>
            <a:r>
              <a:rPr lang="en-US" sz="2000" b="1" baseline="-25000" dirty="0" smtClean="0"/>
              <a:t>10</a:t>
            </a:r>
            <a:r>
              <a:rPr lang="en-US" sz="2000" b="1" dirty="0" smtClean="0"/>
              <a:t>N</a:t>
            </a:r>
            <a:r>
              <a:rPr lang="en-US" sz="2000" b="1" baseline="-25000" dirty="0" smtClean="0"/>
              <a:t>4</a:t>
            </a:r>
            <a:r>
              <a:rPr lang="en-US" sz="2000" b="1" dirty="0" smtClean="0"/>
              <a:t>O</a:t>
            </a:r>
            <a:r>
              <a:rPr lang="en-US" sz="2000" b="1" baseline="-25000" dirty="0" smtClean="0"/>
              <a:t>2</a:t>
            </a:r>
            <a:r>
              <a:rPr lang="en-US" sz="2000" b="1" dirty="0" smtClean="0"/>
              <a:t>.  The empirical formula is – </a:t>
            </a:r>
            <a:endParaRPr lang="en-US" sz="2000" b="1" dirty="0"/>
          </a:p>
          <a:p>
            <a:r>
              <a:rPr lang="en-US" sz="2000" b="1" dirty="0"/>
              <a:t>A </a:t>
            </a:r>
            <a:r>
              <a:rPr lang="en-US" sz="2000" b="1" dirty="0" smtClean="0"/>
              <a:t> </a:t>
            </a:r>
            <a:r>
              <a:rPr lang="en-US" sz="2000" dirty="0" smtClean="0"/>
              <a:t>C</a:t>
            </a:r>
            <a:r>
              <a:rPr lang="en-US" sz="2000" baseline="-25000" dirty="0" smtClean="0"/>
              <a:t>2</a:t>
            </a:r>
            <a:r>
              <a:rPr lang="en-US" sz="2000" dirty="0" smtClean="0"/>
              <a:t>H</a:t>
            </a:r>
            <a:r>
              <a:rPr lang="en-US" sz="2000" baseline="-25000" dirty="0" smtClean="0"/>
              <a:t>6</a:t>
            </a:r>
            <a:r>
              <a:rPr lang="en-US" sz="2000" dirty="0" smtClean="0"/>
              <a:t>N</a:t>
            </a:r>
            <a:r>
              <a:rPr lang="en-US" sz="2000" baseline="-25000" dirty="0" smtClean="0"/>
              <a:t>2</a:t>
            </a:r>
            <a:r>
              <a:rPr lang="en-US" sz="2000" dirty="0" smtClean="0"/>
              <a:t>O</a:t>
            </a:r>
            <a:endParaRPr lang="en-US" sz="2000" dirty="0"/>
          </a:p>
          <a:p>
            <a:r>
              <a:rPr lang="en-US" sz="2000" b="1" dirty="0"/>
              <a:t>B </a:t>
            </a:r>
            <a:r>
              <a:rPr lang="en-US" sz="2000" b="1" dirty="0" smtClean="0"/>
              <a:t> </a:t>
            </a:r>
            <a:r>
              <a:rPr lang="en-US" sz="2000" dirty="0" smtClean="0"/>
              <a:t>C</a:t>
            </a:r>
            <a:r>
              <a:rPr lang="en-US" sz="2000" baseline="-25000" dirty="0" smtClean="0"/>
              <a:t>4</a:t>
            </a:r>
            <a:r>
              <a:rPr lang="en-US" sz="2000" dirty="0" smtClean="0"/>
              <a:t>H</a:t>
            </a:r>
            <a:r>
              <a:rPr lang="en-US" sz="2000" baseline="-25000" dirty="0" smtClean="0"/>
              <a:t>5</a:t>
            </a:r>
            <a:r>
              <a:rPr lang="en-US" sz="2000" dirty="0" smtClean="0"/>
              <a:t>N</a:t>
            </a:r>
            <a:r>
              <a:rPr lang="en-US" sz="2000" baseline="-25000" dirty="0" smtClean="0"/>
              <a:t>2</a:t>
            </a:r>
            <a:r>
              <a:rPr lang="en-US" sz="2000" dirty="0" smtClean="0"/>
              <a:t>O</a:t>
            </a:r>
            <a:endParaRPr lang="en-US" sz="2000" dirty="0"/>
          </a:p>
          <a:p>
            <a:r>
              <a:rPr lang="en-US" sz="2000" b="1" dirty="0"/>
              <a:t>C </a:t>
            </a:r>
            <a:r>
              <a:rPr lang="en-US" sz="2000" b="1" dirty="0" smtClean="0"/>
              <a:t> </a:t>
            </a:r>
            <a:r>
              <a:rPr lang="en-US" sz="2000" dirty="0" smtClean="0"/>
              <a:t>C</a:t>
            </a:r>
            <a:r>
              <a:rPr lang="en-US" sz="2000" baseline="-25000" dirty="0" smtClean="0"/>
              <a:t>9</a:t>
            </a:r>
            <a:r>
              <a:rPr lang="en-US" sz="2000" dirty="0" smtClean="0"/>
              <a:t>H</a:t>
            </a:r>
            <a:r>
              <a:rPr lang="en-US" sz="2000" baseline="-25000" dirty="0" smtClean="0"/>
              <a:t>7</a:t>
            </a:r>
            <a:r>
              <a:rPr lang="en-US" sz="2000" dirty="0" smtClean="0"/>
              <a:t>N</a:t>
            </a:r>
            <a:r>
              <a:rPr lang="en-US" sz="2000" baseline="-25000" dirty="0" smtClean="0"/>
              <a:t>3</a:t>
            </a:r>
            <a:r>
              <a:rPr lang="en-US" sz="2000" dirty="0" smtClean="0"/>
              <a:t>O</a:t>
            </a:r>
            <a:endParaRPr lang="en-US" sz="2000" dirty="0"/>
          </a:p>
          <a:p>
            <a:r>
              <a:rPr lang="en-US" sz="2000" b="1" dirty="0"/>
              <a:t>D </a:t>
            </a:r>
            <a:r>
              <a:rPr lang="en-US" sz="2000" b="1" dirty="0" smtClean="0"/>
              <a:t> </a:t>
            </a:r>
            <a:r>
              <a:rPr lang="en-US" sz="2000" dirty="0" smtClean="0"/>
              <a:t>CHNO</a:t>
            </a:r>
            <a:endParaRPr lang="en-US" sz="2000" dirty="0"/>
          </a:p>
        </p:txBody>
      </p:sp>
      <p:sp>
        <p:nvSpPr>
          <p:cNvPr id="7" name="Rectangle 6"/>
          <p:cNvSpPr/>
          <p:nvPr/>
        </p:nvSpPr>
        <p:spPr>
          <a:xfrm>
            <a:off x="228600" y="4572000"/>
            <a:ext cx="8534400" cy="707886"/>
          </a:xfrm>
          <a:prstGeom prst="rect">
            <a:avLst/>
          </a:prstGeom>
        </p:spPr>
        <p:txBody>
          <a:bodyPr wrap="square">
            <a:spAutoFit/>
          </a:bodyPr>
          <a:lstStyle/>
          <a:p>
            <a:r>
              <a:rPr lang="en-US" sz="2000" b="1" dirty="0" smtClean="0"/>
              <a:t>6.  What is the density of an aqueous solution that has a mass of 10.081 g and 12.5 mL?  Your answer must use significant digits.</a:t>
            </a:r>
            <a:endParaRPr lang="en-US" sz="2000" b="1" dirty="0"/>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44640" y="1580400"/>
              <a:ext cx="7385040" cy="4831560"/>
            </p14:xfrm>
          </p:contentPart>
        </mc:Choice>
        <mc:Fallback>
          <p:pic>
            <p:nvPicPr>
              <p:cNvPr id="2" name="Ink 1"/>
              <p:cNvPicPr/>
              <p:nvPr/>
            </p:nvPicPr>
            <p:blipFill>
              <a:blip r:embed="rId4"/>
              <a:stretch>
                <a:fillRect/>
              </a:stretch>
            </p:blipFill>
            <p:spPr>
              <a:xfrm>
                <a:off x="35280" y="1571040"/>
                <a:ext cx="7403760" cy="4850280"/>
              </a:xfrm>
              <a:prstGeom prst="rect">
                <a:avLst/>
              </a:prstGeom>
            </p:spPr>
          </p:pic>
        </mc:Fallback>
      </mc:AlternateContent>
    </p:spTree>
    <p:extLst>
      <p:ext uri="{BB962C8B-B14F-4D97-AF65-F5344CB8AC3E}">
        <p14:creationId xmlns:p14="http://schemas.microsoft.com/office/powerpoint/2010/main" val="145253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Five #2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0831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1938992"/>
          </a:xfrm>
          <a:prstGeom prst="rect">
            <a:avLst/>
          </a:prstGeom>
        </p:spPr>
        <p:txBody>
          <a:bodyPr wrap="square">
            <a:spAutoFit/>
          </a:bodyPr>
          <a:lstStyle/>
          <a:p>
            <a:r>
              <a:rPr lang="en-US" sz="2000" b="1" dirty="0" smtClean="0"/>
              <a:t>1.  The most efficient way to determine whether a reaction is an exothermic chemical reaction is to use —</a:t>
            </a:r>
            <a:endParaRPr lang="en-US" sz="2000" b="1" dirty="0"/>
          </a:p>
          <a:p>
            <a:r>
              <a:rPr lang="en-US" sz="2000" b="1" dirty="0"/>
              <a:t>A </a:t>
            </a:r>
            <a:r>
              <a:rPr lang="en-US" sz="2000" b="1" dirty="0" smtClean="0"/>
              <a:t> </a:t>
            </a:r>
            <a:r>
              <a:rPr lang="en-US" sz="2000" dirty="0" smtClean="0"/>
              <a:t>an oxygen probe</a:t>
            </a:r>
            <a:endParaRPr lang="en-US" sz="2000" dirty="0"/>
          </a:p>
          <a:p>
            <a:r>
              <a:rPr lang="en-US" sz="2000" b="1" dirty="0"/>
              <a:t>B </a:t>
            </a:r>
            <a:r>
              <a:rPr lang="en-US" sz="2000" b="1" dirty="0" smtClean="0"/>
              <a:t> </a:t>
            </a:r>
            <a:r>
              <a:rPr lang="en-US" sz="2000" dirty="0" smtClean="0"/>
              <a:t>a temperature probe</a:t>
            </a:r>
            <a:endParaRPr lang="en-US" sz="2000" dirty="0"/>
          </a:p>
          <a:p>
            <a:r>
              <a:rPr lang="en-US" sz="2000" b="1" dirty="0"/>
              <a:t>C </a:t>
            </a:r>
            <a:r>
              <a:rPr lang="en-US" sz="2000" b="1" dirty="0" smtClean="0"/>
              <a:t> </a:t>
            </a:r>
            <a:r>
              <a:rPr lang="en-US" sz="2000" dirty="0" smtClean="0"/>
              <a:t>a pressure probe</a:t>
            </a:r>
            <a:endParaRPr lang="en-US" sz="2000" dirty="0"/>
          </a:p>
          <a:p>
            <a:r>
              <a:rPr lang="en-US" sz="2000" b="1" dirty="0"/>
              <a:t>D </a:t>
            </a:r>
            <a:r>
              <a:rPr lang="en-US" sz="2000" b="1" dirty="0" smtClean="0"/>
              <a:t> </a:t>
            </a:r>
            <a:r>
              <a:rPr lang="en-US" sz="2000" dirty="0" smtClean="0"/>
              <a:t>a pH probe</a:t>
            </a:r>
            <a:endParaRPr lang="en-US" sz="2000" dirty="0"/>
          </a:p>
        </p:txBody>
      </p:sp>
      <p:sp>
        <p:nvSpPr>
          <p:cNvPr id="3" name="Rectangle 2"/>
          <p:cNvSpPr/>
          <p:nvPr/>
        </p:nvSpPr>
        <p:spPr>
          <a:xfrm>
            <a:off x="381000" y="2398811"/>
            <a:ext cx="8458200" cy="2246769"/>
          </a:xfrm>
          <a:prstGeom prst="rect">
            <a:avLst/>
          </a:prstGeom>
        </p:spPr>
        <p:txBody>
          <a:bodyPr wrap="square">
            <a:spAutoFit/>
          </a:bodyPr>
          <a:lstStyle/>
          <a:p>
            <a:r>
              <a:rPr lang="en-US" sz="2000" b="1" dirty="0"/>
              <a:t>2</a:t>
            </a:r>
            <a:r>
              <a:rPr lang="en-US" sz="2000" b="1" dirty="0" smtClean="0"/>
              <a:t>.  What is the molarity of a solution with 0.2 moles of potassium permanganate (KMnO</a:t>
            </a:r>
            <a:r>
              <a:rPr lang="en-US" sz="2000" b="1" baseline="-25000" dirty="0" smtClean="0"/>
              <a:t>4</a:t>
            </a:r>
            <a:r>
              <a:rPr lang="en-US" sz="2000" b="1" dirty="0" smtClean="0"/>
              <a:t>) dissolved in enough water to make a 500.0 mL solution?</a:t>
            </a:r>
            <a:endParaRPr lang="en-US" sz="2000" b="1" dirty="0"/>
          </a:p>
          <a:p>
            <a:r>
              <a:rPr lang="en-US" sz="2000" b="1" dirty="0" smtClean="0"/>
              <a:t>A  </a:t>
            </a:r>
            <a:r>
              <a:rPr lang="en-US" sz="2000" dirty="0" smtClean="0"/>
              <a:t>0.0004 M</a:t>
            </a:r>
          </a:p>
          <a:p>
            <a:r>
              <a:rPr lang="en-US" sz="2000" b="1" dirty="0" smtClean="0"/>
              <a:t>B  </a:t>
            </a:r>
            <a:r>
              <a:rPr lang="en-US" sz="2000" dirty="0" smtClean="0"/>
              <a:t>0.1 M</a:t>
            </a:r>
          </a:p>
          <a:p>
            <a:r>
              <a:rPr lang="en-US" sz="2000" b="1" dirty="0" smtClean="0"/>
              <a:t>C  </a:t>
            </a:r>
            <a:r>
              <a:rPr lang="en-US" sz="2000" dirty="0" smtClean="0"/>
              <a:t>0.4 M</a:t>
            </a:r>
          </a:p>
          <a:p>
            <a:r>
              <a:rPr lang="en-US" sz="2000" b="1" dirty="0" smtClean="0"/>
              <a:t>D  </a:t>
            </a:r>
            <a:r>
              <a:rPr lang="en-US" sz="2000" dirty="0" smtClean="0"/>
              <a:t>100 M</a:t>
            </a:r>
            <a:endParaRPr lang="en-US" sz="2000" dirty="0"/>
          </a:p>
        </p:txBody>
      </p:sp>
      <p:sp>
        <p:nvSpPr>
          <p:cNvPr id="4" name="Rectangle 3"/>
          <p:cNvSpPr/>
          <p:nvPr/>
        </p:nvSpPr>
        <p:spPr>
          <a:xfrm>
            <a:off x="381000" y="4800600"/>
            <a:ext cx="8458200" cy="1938992"/>
          </a:xfrm>
          <a:prstGeom prst="rect">
            <a:avLst/>
          </a:prstGeom>
        </p:spPr>
        <p:txBody>
          <a:bodyPr wrap="square">
            <a:spAutoFit/>
          </a:bodyPr>
          <a:lstStyle/>
          <a:p>
            <a:r>
              <a:rPr lang="en-US" sz="2000" b="1" dirty="0" smtClean="0"/>
              <a:t>3.   Which of these is NOT required to ensure that stock solutions are free of contamination?</a:t>
            </a:r>
            <a:endParaRPr lang="en-US" sz="2000" b="1" dirty="0"/>
          </a:p>
          <a:p>
            <a:r>
              <a:rPr lang="en-US" sz="2000" b="1" dirty="0" smtClean="0"/>
              <a:t>A  </a:t>
            </a:r>
            <a:r>
              <a:rPr lang="en-US" sz="2000" dirty="0" smtClean="0"/>
              <a:t>Store all solutions in brown bottles</a:t>
            </a:r>
            <a:endParaRPr lang="en-US" sz="2000" dirty="0"/>
          </a:p>
          <a:p>
            <a:r>
              <a:rPr lang="en-US" sz="2000" b="1" dirty="0" smtClean="0"/>
              <a:t>B  </a:t>
            </a:r>
            <a:r>
              <a:rPr lang="en-US" sz="2000" dirty="0" smtClean="0"/>
              <a:t>Do not place dropping pipettes in stock solution bottles</a:t>
            </a:r>
            <a:endParaRPr lang="en-US" sz="2000" dirty="0"/>
          </a:p>
          <a:p>
            <a:r>
              <a:rPr lang="en-US" sz="2000" b="1" dirty="0" smtClean="0"/>
              <a:t>C  </a:t>
            </a:r>
            <a:r>
              <a:rPr lang="en-US" sz="2000" dirty="0" smtClean="0"/>
              <a:t>Never return excess chemicals to stock bottles</a:t>
            </a:r>
            <a:endParaRPr lang="en-US" sz="2000" dirty="0"/>
          </a:p>
          <a:p>
            <a:r>
              <a:rPr lang="en-US" sz="2000" b="1" dirty="0" smtClean="0"/>
              <a:t>D  </a:t>
            </a:r>
            <a:r>
              <a:rPr lang="en-US" sz="2000" dirty="0" smtClean="0"/>
              <a:t>Replace tops on reagent bottles after use</a:t>
            </a:r>
            <a:endParaRPr lang="en-US" sz="2000" dirty="0"/>
          </a:p>
        </p:txBody>
      </p:sp>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348120" y="1258920"/>
              <a:ext cx="8349840" cy="5304600"/>
            </p14:xfrm>
          </p:contentPart>
        </mc:Choice>
        <mc:Fallback xmlns="">
          <p:pic>
            <p:nvPicPr>
              <p:cNvPr id="5" name="Ink 4"/>
              <p:cNvPicPr/>
              <p:nvPr/>
            </p:nvPicPr>
            <p:blipFill>
              <a:blip r:embed="rId4"/>
              <a:stretch>
                <a:fillRect/>
              </a:stretch>
            </p:blipFill>
            <p:spPr>
              <a:xfrm>
                <a:off x="338760" y="1249560"/>
                <a:ext cx="8368560" cy="53233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p14:cNvContentPartPr/>
              <p14:nvPr/>
            </p14:nvContentPartPr>
            <p14:xfrm>
              <a:off x="276840" y="0"/>
              <a:ext cx="8394120" cy="4206240"/>
            </p14:xfrm>
          </p:contentPart>
        </mc:Choice>
        <mc:Fallback xmlns="">
          <p:pic>
            <p:nvPicPr>
              <p:cNvPr id="6" name="Ink 5"/>
              <p:cNvPicPr/>
              <p:nvPr/>
            </p:nvPicPr>
            <p:blipFill>
              <a:blip r:embed="rId6"/>
              <a:stretch>
                <a:fillRect/>
              </a:stretch>
            </p:blipFill>
            <p:spPr>
              <a:xfrm>
                <a:off x="267480" y="-9360"/>
                <a:ext cx="8412840" cy="4224960"/>
              </a:xfrm>
              <a:prstGeom prst="rect">
                <a:avLst/>
              </a:prstGeom>
            </p:spPr>
          </p:pic>
        </mc:Fallback>
      </mc:AlternateContent>
    </p:spTree>
    <p:extLst>
      <p:ext uri="{BB962C8B-B14F-4D97-AF65-F5344CB8AC3E}">
        <p14:creationId xmlns:p14="http://schemas.microsoft.com/office/powerpoint/2010/main" val="506342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099608"/>
            <a:ext cx="5029200" cy="1938992"/>
          </a:xfrm>
          <a:prstGeom prst="rect">
            <a:avLst/>
          </a:prstGeom>
        </p:spPr>
        <p:txBody>
          <a:bodyPr wrap="square">
            <a:spAutoFit/>
          </a:bodyPr>
          <a:lstStyle/>
          <a:p>
            <a:r>
              <a:rPr lang="en-US" sz="2000" b="1" dirty="0"/>
              <a:t>5</a:t>
            </a:r>
            <a:r>
              <a:rPr lang="en-US" sz="2000" b="1" dirty="0" smtClean="0"/>
              <a:t>.  Based on the information provided, which solution is a base and a weak electrolyte?</a:t>
            </a:r>
            <a:endParaRPr lang="en-US" sz="2000" b="1" dirty="0"/>
          </a:p>
          <a:p>
            <a:r>
              <a:rPr lang="en-US" sz="2000" b="1" dirty="0" smtClean="0"/>
              <a:t>A  </a:t>
            </a:r>
            <a:r>
              <a:rPr lang="en-US" sz="2000" dirty="0" smtClean="0"/>
              <a:t>NaHCO</a:t>
            </a:r>
            <a:r>
              <a:rPr lang="en-US" sz="2000" baseline="-25000" dirty="0" smtClean="0"/>
              <a:t>3</a:t>
            </a:r>
            <a:r>
              <a:rPr lang="en-US" sz="2000" dirty="0" smtClean="0"/>
              <a:t> </a:t>
            </a:r>
            <a:endParaRPr lang="en-US" sz="2000" dirty="0"/>
          </a:p>
          <a:p>
            <a:r>
              <a:rPr lang="en-US" sz="2000" b="1" dirty="0" smtClean="0"/>
              <a:t>B  </a:t>
            </a:r>
            <a:r>
              <a:rPr lang="en-US" sz="2000" dirty="0" err="1" smtClean="0"/>
              <a:t>HClO</a:t>
            </a:r>
            <a:endParaRPr lang="en-US" sz="2000" dirty="0"/>
          </a:p>
          <a:p>
            <a:r>
              <a:rPr lang="en-US" sz="2000" b="1" dirty="0" smtClean="0"/>
              <a:t>C  </a:t>
            </a:r>
            <a:r>
              <a:rPr lang="en-US" sz="2000" dirty="0" smtClean="0"/>
              <a:t>NaNO</a:t>
            </a:r>
            <a:r>
              <a:rPr lang="en-US" sz="2000" baseline="-25000" dirty="0" smtClean="0"/>
              <a:t>3</a:t>
            </a:r>
            <a:r>
              <a:rPr lang="en-US" sz="2000" dirty="0" smtClean="0"/>
              <a:t> </a:t>
            </a:r>
          </a:p>
          <a:p>
            <a:r>
              <a:rPr lang="en-US" sz="2000" b="1" dirty="0" smtClean="0"/>
              <a:t>D  </a:t>
            </a:r>
            <a:r>
              <a:rPr lang="en-US" sz="2000" dirty="0" smtClean="0"/>
              <a:t>CH</a:t>
            </a:r>
            <a:r>
              <a:rPr lang="en-US" sz="2000" baseline="-25000" dirty="0" smtClean="0"/>
              <a:t>3</a:t>
            </a:r>
            <a:r>
              <a:rPr lang="en-US" sz="2000" dirty="0" smtClean="0"/>
              <a:t>NH</a:t>
            </a:r>
            <a:r>
              <a:rPr lang="en-US" sz="2000" baseline="-25000" dirty="0" smtClean="0"/>
              <a:t>2</a:t>
            </a:r>
            <a:endParaRPr lang="en-US" sz="2000" dirty="0"/>
          </a:p>
        </p:txBody>
      </p:sp>
      <p:sp>
        <p:nvSpPr>
          <p:cNvPr id="5" name="Rectangle 4"/>
          <p:cNvSpPr/>
          <p:nvPr/>
        </p:nvSpPr>
        <p:spPr>
          <a:xfrm>
            <a:off x="339436" y="228600"/>
            <a:ext cx="7391400" cy="1631216"/>
          </a:xfrm>
          <a:prstGeom prst="rect">
            <a:avLst/>
          </a:prstGeom>
        </p:spPr>
        <p:txBody>
          <a:bodyPr wrap="square">
            <a:spAutoFit/>
          </a:bodyPr>
          <a:lstStyle/>
          <a:p>
            <a:r>
              <a:rPr lang="en-US" sz="2000" b="1" dirty="0" smtClean="0"/>
              <a:t>4.  What is the name for FeCl</a:t>
            </a:r>
            <a:r>
              <a:rPr lang="en-US" sz="2000" b="1" baseline="-25000" dirty="0" smtClean="0"/>
              <a:t>3</a:t>
            </a:r>
            <a:r>
              <a:rPr lang="en-US" sz="2000" b="1" dirty="0" smtClean="0"/>
              <a:t> using the IUPAC nomenclature rules ?</a:t>
            </a:r>
            <a:endParaRPr lang="en-US" sz="2000" b="1" dirty="0"/>
          </a:p>
          <a:p>
            <a:r>
              <a:rPr lang="en-US" sz="2000" b="1" dirty="0" smtClean="0"/>
              <a:t>A  </a:t>
            </a:r>
            <a:r>
              <a:rPr lang="en-US" sz="2000" dirty="0" smtClean="0"/>
              <a:t>Iron chloride</a:t>
            </a:r>
          </a:p>
          <a:p>
            <a:r>
              <a:rPr lang="en-US" sz="2000" b="1" dirty="0" smtClean="0"/>
              <a:t>B  </a:t>
            </a:r>
            <a:r>
              <a:rPr lang="en-US" sz="2000" dirty="0" smtClean="0"/>
              <a:t>Iron (II) chloride</a:t>
            </a:r>
          </a:p>
          <a:p>
            <a:r>
              <a:rPr lang="en-US" sz="2000" b="1" dirty="0" smtClean="0"/>
              <a:t>C  </a:t>
            </a:r>
            <a:r>
              <a:rPr lang="en-US" sz="2000" dirty="0" smtClean="0"/>
              <a:t>Iron </a:t>
            </a:r>
            <a:r>
              <a:rPr lang="en-US" sz="2000" dirty="0" err="1" smtClean="0"/>
              <a:t>trichloride</a:t>
            </a:r>
            <a:endParaRPr lang="en-US" sz="2000" dirty="0" smtClean="0"/>
          </a:p>
          <a:p>
            <a:r>
              <a:rPr lang="en-US" sz="2000" b="1" dirty="0" smtClean="0"/>
              <a:t>D  </a:t>
            </a:r>
            <a:r>
              <a:rPr lang="en-US" sz="2000" dirty="0" smtClean="0"/>
              <a:t>Iron (III) chloride</a:t>
            </a:r>
            <a:endParaRPr lang="en-US" sz="2000" dirty="0"/>
          </a:p>
        </p:txBody>
      </p:sp>
      <p:pic>
        <p:nvPicPr>
          <p:cNvPr id="3" name="Picture 2"/>
          <p:cNvPicPr>
            <a:picLocks noChangeAspect="1"/>
          </p:cNvPicPr>
          <p:nvPr/>
        </p:nvPicPr>
        <p:blipFill>
          <a:blip r:embed="rId3"/>
          <a:stretch>
            <a:fillRect/>
          </a:stretch>
        </p:blipFill>
        <p:spPr>
          <a:xfrm>
            <a:off x="5334000" y="1524000"/>
            <a:ext cx="3455052" cy="2619000"/>
          </a:xfrm>
          <a:prstGeom prst="rect">
            <a:avLst/>
          </a:prstGeom>
        </p:spPr>
      </p:pic>
      <p:sp>
        <p:nvSpPr>
          <p:cNvPr id="6" name="Rectangle 5"/>
          <p:cNvSpPr/>
          <p:nvPr/>
        </p:nvSpPr>
        <p:spPr>
          <a:xfrm>
            <a:off x="304800" y="4382792"/>
            <a:ext cx="8305800" cy="707886"/>
          </a:xfrm>
          <a:prstGeom prst="rect">
            <a:avLst/>
          </a:prstGeom>
        </p:spPr>
        <p:txBody>
          <a:bodyPr wrap="square">
            <a:spAutoFit/>
          </a:bodyPr>
          <a:lstStyle/>
          <a:p>
            <a:r>
              <a:rPr lang="en-US" sz="2000" b="1" dirty="0"/>
              <a:t>6</a:t>
            </a:r>
            <a:r>
              <a:rPr lang="en-US" sz="2000" b="1" dirty="0" smtClean="0"/>
              <a:t>.  An expandable container of oxygen gas has a volume of 125 mL at a temperature of 25.0°C.  What volume will the gas occupy at 55.0°C?</a:t>
            </a:r>
            <a:endParaRPr lang="en-US" sz="2000" b="1" dirty="0"/>
          </a:p>
        </p:txBody>
      </p:sp>
      <mc:AlternateContent xmlns:mc="http://schemas.openxmlformats.org/markup-compatibility/2006" xmlns:p14="http://schemas.microsoft.com/office/powerpoint/2010/main">
        <mc:Choice Requires="p14">
          <p:contentPart p14:bwMode="auto" r:id="rId4">
            <p14:nvContentPartPr>
              <p14:cNvPr id="4" name="Ink 3"/>
              <p14:cNvContentPartPr/>
              <p14:nvPr/>
            </p14:nvContentPartPr>
            <p14:xfrm>
              <a:off x="151920" y="232200"/>
              <a:ext cx="8501400" cy="5769000"/>
            </p14:xfrm>
          </p:contentPart>
        </mc:Choice>
        <mc:Fallback xmlns="">
          <p:pic>
            <p:nvPicPr>
              <p:cNvPr id="4" name="Ink 3"/>
              <p:cNvPicPr/>
              <p:nvPr/>
            </p:nvPicPr>
            <p:blipFill>
              <a:blip r:embed="rId5"/>
              <a:stretch>
                <a:fillRect/>
              </a:stretch>
            </p:blipFill>
            <p:spPr>
              <a:xfrm>
                <a:off x="142560" y="222840"/>
                <a:ext cx="8520120" cy="57877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p14:cNvContentPartPr/>
              <p14:nvPr/>
            </p14:nvContentPartPr>
            <p14:xfrm>
              <a:off x="4348800" y="0"/>
              <a:ext cx="3777480" cy="5902920"/>
            </p14:xfrm>
          </p:contentPart>
        </mc:Choice>
        <mc:Fallback xmlns="">
          <p:pic>
            <p:nvPicPr>
              <p:cNvPr id="7" name="Ink 6"/>
              <p:cNvPicPr/>
              <p:nvPr/>
            </p:nvPicPr>
            <p:blipFill>
              <a:blip r:embed="rId7"/>
              <a:stretch>
                <a:fillRect/>
              </a:stretch>
            </p:blipFill>
            <p:spPr>
              <a:xfrm>
                <a:off x="4339440" y="-9360"/>
                <a:ext cx="3796200" cy="5921640"/>
              </a:xfrm>
              <a:prstGeom prst="rect">
                <a:avLst/>
              </a:prstGeom>
            </p:spPr>
          </p:pic>
        </mc:Fallback>
      </mc:AlternateContent>
    </p:spTree>
    <p:extLst>
      <p:ext uri="{BB962C8B-B14F-4D97-AF65-F5344CB8AC3E}">
        <p14:creationId xmlns:p14="http://schemas.microsoft.com/office/powerpoint/2010/main" val="2100950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Five #3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5212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2246769"/>
          </a:xfrm>
          <a:prstGeom prst="rect">
            <a:avLst/>
          </a:prstGeom>
          <a:noFill/>
        </p:spPr>
        <p:txBody>
          <a:bodyPr wrap="square" rtlCol="0">
            <a:spAutoFit/>
          </a:bodyPr>
          <a:lstStyle/>
          <a:p>
            <a:r>
              <a:rPr lang="en-US" sz="2000" b="1" dirty="0" smtClean="0"/>
              <a:t>1.  While English physicist J.J. Thomson was carrying out experiments on cathode rays, he was able to determine that the rays consisted of particles he called “corpuscles”.  These particles were later named –</a:t>
            </a:r>
          </a:p>
          <a:p>
            <a:r>
              <a:rPr lang="en-US" sz="2000" b="1" dirty="0" smtClean="0"/>
              <a:t>A  </a:t>
            </a:r>
            <a:r>
              <a:rPr lang="en-US" sz="2000" dirty="0" smtClean="0"/>
              <a:t>protons</a:t>
            </a:r>
          </a:p>
          <a:p>
            <a:r>
              <a:rPr lang="en-US" sz="2000" b="1" dirty="0" smtClean="0"/>
              <a:t>B  </a:t>
            </a:r>
            <a:r>
              <a:rPr lang="en-US" sz="2000" dirty="0" smtClean="0"/>
              <a:t>electrons</a:t>
            </a:r>
          </a:p>
          <a:p>
            <a:r>
              <a:rPr lang="en-US" sz="2000" b="1" dirty="0" smtClean="0"/>
              <a:t>C  </a:t>
            </a:r>
            <a:r>
              <a:rPr lang="en-US" sz="2000" dirty="0" smtClean="0"/>
              <a:t>gamma rays</a:t>
            </a:r>
          </a:p>
          <a:p>
            <a:r>
              <a:rPr lang="en-US" sz="2000" b="1" dirty="0" smtClean="0"/>
              <a:t>D  </a:t>
            </a:r>
            <a:r>
              <a:rPr lang="en-US" sz="2000" dirty="0" smtClean="0"/>
              <a:t>neutrons</a:t>
            </a:r>
          </a:p>
        </p:txBody>
      </p:sp>
      <p:sp>
        <p:nvSpPr>
          <p:cNvPr id="4" name="TextBox 3"/>
          <p:cNvSpPr txBox="1"/>
          <p:nvPr/>
        </p:nvSpPr>
        <p:spPr>
          <a:xfrm>
            <a:off x="228600" y="3962400"/>
            <a:ext cx="8265102" cy="2046714"/>
          </a:xfrm>
          <a:prstGeom prst="rect">
            <a:avLst/>
          </a:prstGeom>
          <a:noFill/>
        </p:spPr>
        <p:txBody>
          <a:bodyPr wrap="square" rtlCol="0">
            <a:spAutoFit/>
          </a:bodyPr>
          <a:lstStyle/>
          <a:p>
            <a:r>
              <a:rPr lang="en-US" sz="2000" b="1" dirty="0" smtClean="0"/>
              <a:t>2.  Which of these correctly describes how organic catalysts operate in biological reactions?</a:t>
            </a:r>
          </a:p>
          <a:p>
            <a:endParaRPr lang="en-US" sz="700" dirty="0"/>
          </a:p>
          <a:p>
            <a:r>
              <a:rPr lang="en-US" sz="2000" b="1" dirty="0" smtClean="0"/>
              <a:t>A  </a:t>
            </a:r>
            <a:r>
              <a:rPr lang="en-US" sz="2000" dirty="0" smtClean="0"/>
              <a:t>They are used up in the reactions.</a:t>
            </a:r>
          </a:p>
          <a:p>
            <a:r>
              <a:rPr lang="en-US" sz="2000" b="1" dirty="0" smtClean="0"/>
              <a:t>B  </a:t>
            </a:r>
            <a:r>
              <a:rPr lang="en-US" sz="2000" dirty="0" smtClean="0"/>
              <a:t>They lower the overall energy of the reactions.</a:t>
            </a:r>
          </a:p>
          <a:p>
            <a:r>
              <a:rPr lang="en-US" sz="2000" b="1" dirty="0" smtClean="0"/>
              <a:t>C  </a:t>
            </a:r>
            <a:r>
              <a:rPr lang="en-US" sz="2000" dirty="0" smtClean="0"/>
              <a:t>They lower the activation energy of the reactions.</a:t>
            </a:r>
          </a:p>
          <a:p>
            <a:r>
              <a:rPr lang="en-US" sz="2000" b="1" dirty="0" smtClean="0"/>
              <a:t>D  </a:t>
            </a:r>
            <a:r>
              <a:rPr lang="en-US" sz="2000" dirty="0" smtClean="0"/>
              <a:t>They keep the temperature of the reactions constant.</a:t>
            </a:r>
          </a:p>
        </p:txBody>
      </p:sp>
      <p:pic>
        <p:nvPicPr>
          <p:cNvPr id="5" name="Picture 4"/>
          <p:cNvPicPr>
            <a:picLocks noChangeAspect="1"/>
          </p:cNvPicPr>
          <p:nvPr/>
        </p:nvPicPr>
        <p:blipFill>
          <a:blip r:embed="rId2"/>
          <a:stretch>
            <a:fillRect/>
          </a:stretch>
        </p:blipFill>
        <p:spPr>
          <a:xfrm>
            <a:off x="2312193" y="1332563"/>
            <a:ext cx="4519613" cy="2285612"/>
          </a:xfrm>
          <a:prstGeom prst="rect">
            <a:avLst/>
          </a:prstGeom>
        </p:spPr>
      </p:pic>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214200" y="241200"/>
              <a:ext cx="6278040" cy="5411520"/>
            </p14:xfrm>
          </p:contentPart>
        </mc:Choice>
        <mc:Fallback xmlns="">
          <p:pic>
            <p:nvPicPr>
              <p:cNvPr id="3" name="Ink 2"/>
              <p:cNvPicPr/>
              <p:nvPr/>
            </p:nvPicPr>
            <p:blipFill>
              <a:blip r:embed="rId4"/>
              <a:stretch>
                <a:fillRect/>
              </a:stretch>
            </p:blipFill>
            <p:spPr>
              <a:xfrm>
                <a:off x="204840" y="231840"/>
                <a:ext cx="6296760" cy="54302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p14:cNvContentPartPr/>
              <p14:nvPr/>
            </p14:nvContentPartPr>
            <p14:xfrm>
              <a:off x="115920" y="62640"/>
              <a:ext cx="7126560" cy="3009600"/>
            </p14:xfrm>
          </p:contentPart>
        </mc:Choice>
        <mc:Fallback xmlns="">
          <p:pic>
            <p:nvPicPr>
              <p:cNvPr id="6" name="Ink 5"/>
              <p:cNvPicPr/>
              <p:nvPr/>
            </p:nvPicPr>
            <p:blipFill>
              <a:blip r:embed="rId6"/>
              <a:stretch>
                <a:fillRect/>
              </a:stretch>
            </p:blipFill>
            <p:spPr>
              <a:xfrm>
                <a:off x="106560" y="53280"/>
                <a:ext cx="7145280" cy="3028320"/>
              </a:xfrm>
              <a:prstGeom prst="rect">
                <a:avLst/>
              </a:prstGeom>
            </p:spPr>
          </p:pic>
        </mc:Fallback>
      </mc:AlternateContent>
    </p:spTree>
    <p:extLst>
      <p:ext uri="{BB962C8B-B14F-4D97-AF65-F5344CB8AC3E}">
        <p14:creationId xmlns:p14="http://schemas.microsoft.com/office/powerpoint/2010/main" val="1485410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296054"/>
            <a:ext cx="3894412" cy="3170099"/>
          </a:xfrm>
          <a:prstGeom prst="rect">
            <a:avLst/>
          </a:prstGeom>
        </p:spPr>
        <p:txBody>
          <a:bodyPr wrap="square">
            <a:spAutoFit/>
          </a:bodyPr>
          <a:lstStyle/>
          <a:p>
            <a:r>
              <a:rPr lang="en-US" sz="2000" b="1" dirty="0" smtClean="0"/>
              <a:t>3.  Each of four groups of students determined and recorded the melting point of a solid compound.  If the actual melting point is 113°C, which group had the best precision?</a:t>
            </a:r>
            <a:endParaRPr lang="en-US" sz="2000" b="1" dirty="0"/>
          </a:p>
          <a:p>
            <a:r>
              <a:rPr lang="en-US" sz="2000" b="1" dirty="0" smtClean="0"/>
              <a:t>A  </a:t>
            </a:r>
            <a:r>
              <a:rPr lang="en-US" sz="2000" dirty="0" smtClean="0"/>
              <a:t>Group 1</a:t>
            </a:r>
          </a:p>
          <a:p>
            <a:r>
              <a:rPr lang="en-US" sz="2000" b="1" dirty="0" smtClean="0"/>
              <a:t>B  </a:t>
            </a:r>
            <a:r>
              <a:rPr lang="en-US" sz="2000" dirty="0" smtClean="0"/>
              <a:t>Group 2</a:t>
            </a:r>
          </a:p>
          <a:p>
            <a:r>
              <a:rPr lang="en-US" sz="2000" b="1" dirty="0" smtClean="0"/>
              <a:t>C  </a:t>
            </a:r>
            <a:r>
              <a:rPr lang="en-US" sz="2000" dirty="0" smtClean="0"/>
              <a:t>Group 3</a:t>
            </a:r>
          </a:p>
          <a:p>
            <a:r>
              <a:rPr lang="en-US" sz="2000" b="1" dirty="0" smtClean="0"/>
              <a:t>D  </a:t>
            </a:r>
            <a:r>
              <a:rPr lang="en-US" sz="2000" dirty="0" smtClean="0"/>
              <a:t>Group 4</a:t>
            </a:r>
            <a:endParaRPr lang="en-US" sz="2000" dirty="0"/>
          </a:p>
        </p:txBody>
      </p:sp>
      <p:sp>
        <p:nvSpPr>
          <p:cNvPr id="3" name="Rectangle 2"/>
          <p:cNvSpPr/>
          <p:nvPr/>
        </p:nvSpPr>
        <p:spPr>
          <a:xfrm>
            <a:off x="342900" y="3733800"/>
            <a:ext cx="7772400" cy="400110"/>
          </a:xfrm>
          <a:prstGeom prst="rect">
            <a:avLst/>
          </a:prstGeom>
        </p:spPr>
        <p:txBody>
          <a:bodyPr wrap="square">
            <a:spAutoFit/>
          </a:bodyPr>
          <a:lstStyle/>
          <a:p>
            <a:r>
              <a:rPr lang="en-US" sz="2000" b="1" dirty="0" smtClean="0"/>
              <a:t>4.  Which structure represents a nonpolar molecule?</a:t>
            </a:r>
            <a:endParaRPr lang="en-US" sz="2000" b="1" dirty="0"/>
          </a:p>
        </p:txBody>
      </p:sp>
      <p:pic>
        <p:nvPicPr>
          <p:cNvPr id="6" name="Picture 5"/>
          <p:cNvPicPr>
            <a:picLocks noChangeAspect="1"/>
          </p:cNvPicPr>
          <p:nvPr/>
        </p:nvPicPr>
        <p:blipFill>
          <a:blip r:embed="rId2"/>
          <a:stretch>
            <a:fillRect/>
          </a:stretch>
        </p:blipFill>
        <p:spPr>
          <a:xfrm>
            <a:off x="4332561" y="329390"/>
            <a:ext cx="4746762" cy="2262705"/>
          </a:xfrm>
          <a:prstGeom prst="rect">
            <a:avLst/>
          </a:prstGeom>
        </p:spPr>
      </p:pic>
      <p:pic>
        <p:nvPicPr>
          <p:cNvPr id="7" name="Picture 6"/>
          <p:cNvPicPr>
            <a:picLocks noChangeAspect="1"/>
          </p:cNvPicPr>
          <p:nvPr/>
        </p:nvPicPr>
        <p:blipFill rotWithShape="1">
          <a:blip r:embed="rId3"/>
          <a:srcRect b="53547"/>
          <a:stretch/>
        </p:blipFill>
        <p:spPr>
          <a:xfrm>
            <a:off x="234158" y="4133911"/>
            <a:ext cx="2006382" cy="1809690"/>
          </a:xfrm>
          <a:prstGeom prst="rect">
            <a:avLst/>
          </a:prstGeom>
        </p:spPr>
      </p:pic>
      <p:pic>
        <p:nvPicPr>
          <p:cNvPr id="8" name="Picture 7"/>
          <p:cNvPicPr>
            <a:picLocks noChangeAspect="1"/>
          </p:cNvPicPr>
          <p:nvPr/>
        </p:nvPicPr>
        <p:blipFill rotWithShape="1">
          <a:blip r:embed="rId4"/>
          <a:srcRect t="55868"/>
          <a:stretch/>
        </p:blipFill>
        <p:spPr>
          <a:xfrm>
            <a:off x="2339757" y="4110097"/>
            <a:ext cx="2011854" cy="1719241"/>
          </a:xfrm>
          <a:prstGeom prst="rect">
            <a:avLst/>
          </a:prstGeom>
        </p:spPr>
      </p:pic>
      <p:pic>
        <p:nvPicPr>
          <p:cNvPr id="9" name="Picture 8"/>
          <p:cNvPicPr>
            <a:picLocks noChangeAspect="1"/>
          </p:cNvPicPr>
          <p:nvPr/>
        </p:nvPicPr>
        <p:blipFill rotWithShape="1">
          <a:blip r:embed="rId5"/>
          <a:srcRect b="53957"/>
          <a:stretch/>
        </p:blipFill>
        <p:spPr>
          <a:xfrm>
            <a:off x="4514850" y="4133910"/>
            <a:ext cx="2009775" cy="1866840"/>
          </a:xfrm>
          <a:prstGeom prst="rect">
            <a:avLst/>
          </a:prstGeom>
        </p:spPr>
      </p:pic>
      <p:pic>
        <p:nvPicPr>
          <p:cNvPr id="10" name="Picture 9"/>
          <p:cNvPicPr>
            <a:picLocks noChangeAspect="1"/>
          </p:cNvPicPr>
          <p:nvPr/>
        </p:nvPicPr>
        <p:blipFill rotWithShape="1">
          <a:blip r:embed="rId6"/>
          <a:srcRect t="55639"/>
          <a:stretch/>
        </p:blipFill>
        <p:spPr>
          <a:xfrm>
            <a:off x="6787081" y="4082377"/>
            <a:ext cx="2011854" cy="1798495"/>
          </a:xfrm>
          <a:prstGeom prst="rect">
            <a:avLst/>
          </a:prstGeom>
        </p:spPr>
      </p:pic>
      <mc:AlternateContent xmlns:mc="http://schemas.openxmlformats.org/markup-compatibility/2006" xmlns:p14="http://schemas.microsoft.com/office/powerpoint/2010/main">
        <mc:Choice Requires="p14">
          <p:contentPart p14:bwMode="auto" r:id="rId7">
            <p14:nvContentPartPr>
              <p14:cNvPr id="4" name="Ink 3"/>
              <p14:cNvContentPartPr/>
              <p14:nvPr/>
            </p14:nvContentPartPr>
            <p14:xfrm>
              <a:off x="187560" y="1134000"/>
              <a:ext cx="4706280" cy="4304520"/>
            </p14:xfrm>
          </p:contentPart>
        </mc:Choice>
        <mc:Fallback xmlns="">
          <p:pic>
            <p:nvPicPr>
              <p:cNvPr id="4" name="Ink 3"/>
              <p:cNvPicPr/>
              <p:nvPr/>
            </p:nvPicPr>
            <p:blipFill>
              <a:blip r:embed="rId8"/>
              <a:stretch>
                <a:fillRect/>
              </a:stretch>
            </p:blipFill>
            <p:spPr>
              <a:xfrm>
                <a:off x="178200" y="1124640"/>
                <a:ext cx="4725000" cy="4323240"/>
              </a:xfrm>
              <a:prstGeom prst="rect">
                <a:avLst/>
              </a:prstGeom>
            </p:spPr>
          </p:pic>
        </mc:Fallback>
      </mc:AlternateContent>
    </p:spTree>
    <p:extLst>
      <p:ext uri="{BB962C8B-B14F-4D97-AF65-F5344CB8AC3E}">
        <p14:creationId xmlns:p14="http://schemas.microsoft.com/office/powerpoint/2010/main" val="2895010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1831</TotalTime>
  <Words>1218</Words>
  <Application>Microsoft Office PowerPoint</Application>
  <PresentationFormat>On-screen Show (4:3)</PresentationFormat>
  <Paragraphs>154</Paragraphs>
  <Slides>18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 Math</vt:lpstr>
      <vt:lpstr>Wingdings</vt:lpstr>
      <vt:lpstr>Office Theme</vt:lpstr>
      <vt:lpstr>Take Five #1 </vt:lpstr>
      <vt:lpstr>PowerPoint Presentation</vt:lpstr>
      <vt:lpstr>PowerPoint Presentation</vt:lpstr>
      <vt:lpstr>Take Five #2 </vt:lpstr>
      <vt:lpstr>PowerPoint Presentation</vt:lpstr>
      <vt:lpstr>PowerPoint Presentation</vt:lpstr>
      <vt:lpstr>Take Five #3</vt:lpstr>
      <vt:lpstr>PowerPoint Presentation</vt:lpstr>
      <vt:lpstr>PowerPoint Presentation</vt:lpstr>
      <vt:lpstr>Take Five #4</vt:lpstr>
      <vt:lpstr>PowerPoint Presentation</vt:lpstr>
      <vt:lpstr>PowerPoint Presentation</vt:lpstr>
      <vt:lpstr>Take Five #5</vt:lpstr>
      <vt:lpstr>PowerPoint Presentation</vt:lpstr>
      <vt:lpstr>PowerPoint Presentation</vt:lpstr>
      <vt:lpstr>Take Five #6</vt:lpstr>
      <vt:lpstr>PowerPoint Presentation</vt:lpstr>
      <vt:lpstr>PowerPoint Presentation</vt:lpstr>
    </vt:vector>
  </TitlesOfParts>
  <Company>Virginia Beach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MHWONG</dc:creator>
  <cp:lastModifiedBy>Laura E. Newsham</cp:lastModifiedBy>
  <cp:revision>48</cp:revision>
  <cp:lastPrinted>2013-05-01T00:13:33Z</cp:lastPrinted>
  <dcterms:created xsi:type="dcterms:W3CDTF">2012-05-09T03:24:27Z</dcterms:created>
  <dcterms:modified xsi:type="dcterms:W3CDTF">2015-05-22T15:00:32Z</dcterms:modified>
</cp:coreProperties>
</file>