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ink/ink3.xml" ContentType="application/inkml+xml"/>
  <Override PartName="/ppt/notesSlides/notesSlide4.xml" ContentType="application/vnd.openxmlformats-officedocument.presentationml.notesSlide+xml"/>
  <Override PartName="/ppt/ink/ink4.xml" ContentType="application/inkml+xml"/>
  <Override PartName="/ppt/notesSlides/notesSlide5.xml" ContentType="application/vnd.openxmlformats-officedocument.presentationml.notesSlide+xml"/>
  <Override PartName="/ppt/ink/ink5.xml" ContentType="application/inkml+xml"/>
  <Override PartName="/ppt/ink/ink6.xml" ContentType="application/inkml+xml"/>
  <Override PartName="/ppt/notesSlides/notesSlide6.xml" ContentType="application/vnd.openxmlformats-officedocument.presentationml.notesSlide+xml"/>
  <Override PartName="/ppt/ink/ink7.xml" ContentType="application/inkml+xml"/>
  <Override PartName="/ppt/notesSlides/notesSlide7.xml" ContentType="application/vnd.openxmlformats-officedocument.presentationml.notesSlide+xml"/>
  <Override PartName="/ppt/ink/ink8.xml" ContentType="application/inkml+xml"/>
  <Override PartName="/ppt/ink/ink9.xml" ContentType="application/inkml+xml"/>
  <Override PartName="/ppt/notesSlides/notesSlide8.xml" ContentType="application/vnd.openxmlformats-officedocument.presentationml.notesSlide+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notesSlides/notesSlide9.xml" ContentType="application/vnd.openxmlformats-officedocument.presentationml.notesSlide+xml"/>
  <Override PartName="/ppt/ink/ink17.xml" ContentType="application/inkml+xml"/>
  <Override PartName="/ppt/notesSlides/notesSlide10.xml" ContentType="application/vnd.openxmlformats-officedocument.presentationml.notesSlide+xml"/>
  <Override PartName="/ppt/ink/ink18.xml" ContentType="application/inkml+xml"/>
  <Override PartName="/ppt/notesSlides/notesSlide11.xml" ContentType="application/vnd.openxmlformats-officedocument.presentationml.notesSlide+xml"/>
  <Override PartName="/ppt/ink/ink19.xml" ContentType="application/inkml+xml"/>
  <Override PartName="/ppt/notesSlides/notesSlide12.xml" ContentType="application/vnd.openxmlformats-officedocument.presentationml.notesSlide+xml"/>
  <Override PartName="/ppt/ink/ink20.xml" ContentType="application/inkml+xml"/>
  <Override PartName="/ppt/notesSlides/notesSlide13.xml" ContentType="application/vnd.openxmlformats-officedocument.presentationml.notesSlide+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65" r:id="rId3"/>
    <p:sldId id="264" r:id="rId4"/>
    <p:sldId id="260" r:id="rId5"/>
    <p:sldId id="262" r:id="rId6"/>
    <p:sldId id="271" r:id="rId7"/>
    <p:sldId id="267" r:id="rId8"/>
    <p:sldId id="257" r:id="rId9"/>
    <p:sldId id="269" r:id="rId10"/>
    <p:sldId id="263" r:id="rId11"/>
    <p:sldId id="272" r:id="rId12"/>
    <p:sldId id="273" r:id="rId13"/>
    <p:sldId id="275" r:id="rId14"/>
    <p:sldId id="279" r:id="rId15"/>
    <p:sldId id="284" r:id="rId16"/>
    <p:sldId id="285" r:id="rId17"/>
    <p:sldId id="276" r:id="rId18"/>
    <p:sldId id="258" r:id="rId19"/>
    <p:sldId id="282" r:id="rId20"/>
    <p:sldId id="286" r:id="rId21"/>
    <p:sldId id="287" r:id="rId22"/>
    <p:sldId id="289" r:id="rId23"/>
    <p:sldId id="290" r:id="rId24"/>
    <p:sldId id="295" r:id="rId25"/>
    <p:sldId id="297" r:id="rId26"/>
    <p:sldId id="301" r:id="rId27"/>
    <p:sldId id="300" r:id="rId28"/>
  </p:sldIdLst>
  <p:sldSz cx="9144000" cy="6858000" type="screen4x3"/>
  <p:notesSz cx="9144000" cy="6980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9012"/>
          </a:xfrm>
          <a:prstGeom prst="rect">
            <a:avLst/>
          </a:prstGeom>
        </p:spPr>
        <p:txBody>
          <a:bodyPr vert="horz" lIns="90745" tIns="45373" rIns="90745" bIns="45373" rtlCol="0"/>
          <a:lstStyle>
            <a:lvl1pPr algn="l">
              <a:defRPr sz="1200"/>
            </a:lvl1pPr>
          </a:lstStyle>
          <a:p>
            <a:endParaRPr lang="en-US"/>
          </a:p>
        </p:txBody>
      </p:sp>
      <p:sp>
        <p:nvSpPr>
          <p:cNvPr id="3" name="Date Placeholder 2"/>
          <p:cNvSpPr>
            <a:spLocks noGrp="1"/>
          </p:cNvSpPr>
          <p:nvPr>
            <p:ph type="dt" sz="quarter" idx="1"/>
          </p:nvPr>
        </p:nvSpPr>
        <p:spPr>
          <a:xfrm>
            <a:off x="5179486" y="0"/>
            <a:ext cx="3962400" cy="349012"/>
          </a:xfrm>
          <a:prstGeom prst="rect">
            <a:avLst/>
          </a:prstGeom>
        </p:spPr>
        <p:txBody>
          <a:bodyPr vert="horz" lIns="90745" tIns="45373" rIns="90745" bIns="45373" rtlCol="0"/>
          <a:lstStyle>
            <a:lvl1pPr algn="r">
              <a:defRPr sz="1200"/>
            </a:lvl1pPr>
          </a:lstStyle>
          <a:p>
            <a:fld id="{543B1916-9467-487A-BFF2-37F6F49E23D0}" type="datetimeFigureOut">
              <a:rPr lang="en-US" smtClean="0"/>
              <a:t>5/22/2015</a:t>
            </a:fld>
            <a:endParaRPr lang="en-US"/>
          </a:p>
        </p:txBody>
      </p:sp>
      <p:sp>
        <p:nvSpPr>
          <p:cNvPr id="4" name="Footer Placeholder 3"/>
          <p:cNvSpPr>
            <a:spLocks noGrp="1"/>
          </p:cNvSpPr>
          <p:nvPr>
            <p:ph type="ftr" sz="quarter" idx="2"/>
          </p:nvPr>
        </p:nvSpPr>
        <p:spPr>
          <a:xfrm>
            <a:off x="0" y="6630015"/>
            <a:ext cx="3962400" cy="349012"/>
          </a:xfrm>
          <a:prstGeom prst="rect">
            <a:avLst/>
          </a:prstGeom>
        </p:spPr>
        <p:txBody>
          <a:bodyPr vert="horz" lIns="90745" tIns="45373" rIns="90745" bIns="45373" rtlCol="0" anchor="b"/>
          <a:lstStyle>
            <a:lvl1pPr algn="l">
              <a:defRPr sz="1200"/>
            </a:lvl1pPr>
          </a:lstStyle>
          <a:p>
            <a:endParaRPr lang="en-US"/>
          </a:p>
        </p:txBody>
      </p:sp>
      <p:sp>
        <p:nvSpPr>
          <p:cNvPr id="5" name="Slide Number Placeholder 4"/>
          <p:cNvSpPr>
            <a:spLocks noGrp="1"/>
          </p:cNvSpPr>
          <p:nvPr>
            <p:ph type="sldNum" sz="quarter" idx="3"/>
          </p:nvPr>
        </p:nvSpPr>
        <p:spPr>
          <a:xfrm>
            <a:off x="5179486" y="6630015"/>
            <a:ext cx="3962400" cy="349012"/>
          </a:xfrm>
          <a:prstGeom prst="rect">
            <a:avLst/>
          </a:prstGeom>
        </p:spPr>
        <p:txBody>
          <a:bodyPr vert="horz" lIns="90745" tIns="45373" rIns="90745" bIns="45373" rtlCol="0" anchor="b"/>
          <a:lstStyle>
            <a:lvl1pPr algn="r">
              <a:defRPr sz="1200"/>
            </a:lvl1pPr>
          </a:lstStyle>
          <a:p>
            <a:fld id="{DDB7B3F1-B38F-4F4A-AA2C-EE1BC7180F70}" type="slidenum">
              <a:rPr lang="en-US" smtClean="0"/>
              <a:t>‹#›</a:t>
            </a:fld>
            <a:endParaRPr lang="en-US"/>
          </a:p>
        </p:txBody>
      </p:sp>
    </p:spTree>
    <p:extLst>
      <p:ext uri="{BB962C8B-B14F-4D97-AF65-F5344CB8AC3E}">
        <p14:creationId xmlns:p14="http://schemas.microsoft.com/office/powerpoint/2010/main" val="305648382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00:54.698"/>
    </inkml:context>
    <inkml:brush xml:id="br0">
      <inkml:brushProperty name="width" value="0.05292" units="cm"/>
      <inkml:brushProperty name="height" value="0.05292" units="cm"/>
      <inkml:brushProperty name="color" value="#FF0000"/>
    </inkml:brush>
  </inkml:definitions>
  <inkml:trace contextRef="#ctx0" brushRef="#br0">3820 5482 0,'-50'-50'16,"1"25"-1,-1 1-15,-24-1 16,-1 0-16,-24 0 16,-25 0-1,0 25-15,0-24 16,-25 24-1,-24 0-15,24 0 16,-25 24 0,0 1-16,1 0 15,-1 0 1,25 49-16,0-24 15,1-1 1,-1 26-16,25-26 16,25 26-1,-1-1-15,51 1 16,-26-1-1,51 1-15,24-26 16,24 26 0,1-26-16,50-24 15,24 0 1,0 0-16,25-1 15,0 1-15,50-25 16,-25 0 0,49-25-16,0 1 15,1-1 1,-1 0-16,26 0 15,-26-24 1,25 24-16,-24-25 16,-1 25-1,-24-24-15,-25-1 16,-1 1-1,-24-26-15,-49 25 16,-1-24 0,-24 24-16,-50-24 15,0 0 1,-75 24-16,1-24 15,-75 24 1,0 0-16,-49 26 16,-25 24-1,-25 0-15,-25 24 16,-25 26-16,0 49 15,1 0 1,-1 50-16,25 0 16</inkml:trace>
  <inkml:trace contextRef="#ctx0" brushRef="#br0" timeOffset="3773.3773">9376 10517 0,'25'-25'0,"-50"25"16,25-49-1,-25 24-15,-24-25 16,-1 26-1,1 24-15,-26-75 16,1 75 0,-50-74-16,24 24 15,-24 25 1,0-24-16,0 24 15,-24-25 1,24 25-16,-50-24 16,25 24-1,0 25-15,-24-74 16,-1 74-1,0-50-15,1 25 16,-1 25 0,0-49-16,-24 24 15,24 25 1,-24 0-16,0 0 15,-1-50 1,1 50-16,-26 0 16,26 50-16,0-50 15,-1 0 1,1 0-16,-26 25 15,26 24 1,0-49-16,-1 25 16,25 25-1,-24-50-15,0 24 16,24 26-1,0-50-15,1 25 16,-1 24 0,25-24-16,-24 25 15,24-50 1,25 74-16,-25-74 15,25 25 1,0 25-16,25-25 16,-25 24-1,49-49-15,-24 75 16,25-51-16,24 26 15,0-25 1,26 24-16,24-24 16,0 25-1,0-25-15,24 24 16,26-49-1,0 50-15,24-25 16,25-1 0,0 1-16,1-25 15,24 0 1,0 25-16,0-25 15,25 25 1,-1-25-16,1 0 16,0 0-1,25 0-15,-1 0 16,26 0-1,-26 0-15,1 0 16,24 25 0,-24-50-16,25 25 15,-1 0 1,0 0-16,1 0 15,-1 0-15,-24 0 16,24 0 0,1 0-16,-1 0 15,1 25 1,-1-25-16,-24 0 15,24 0 1,1 0-16,-26 0 16,1 24-1,-1-24-15,1 25 16,0-25-1,-1 0-15,1 0 16,-25 0 0,24 0-16,-24 0 15,0 0 1,0 0-16,-25-25 15,25 25 1,0-24-16,-25 24 16,0-25-1,0 25-15,-25-25 16,0 0-16,0 25 15,-24-25 1,-1 1-16,-24-1 16,-1-25-1,-49 1-15,0 24 16,-24-50-1,-26 26-15,0 24 16,-49-49 0,-25 24-16,-25-24 15,0 49 1,-49-25-16,0 25 15,-26 25 1,1 0-16</inkml:trace>
  <inkml:trace contextRef="#ctx0" brushRef="#br0" timeOffset="5826.5826">8235 14114 0,'50'-50'15,"-25"-24"-15,-1 24 16,-24 1 0,-24-1-16,-26-24 15,-24 24 1,-1-24-16,-24 24 15,0 0 1,-25 1-16,-25-1 16,25 1-1,-50 24-15,25 0 16,-24 0-16,-1 0 15,0 1 1,-24 24-16,0 0 16,24 0-1,-24 0-15,-1 0 16,1 24-1,24 1-15,-24 0 16,-1 25 0,25-26-16,1 26 15,24 0 1,0-1-16,0 1 15,25 24 1,0 1-16,25-26 16,25 26-1,-1-1-15,50-24 16,1-1-1,24 1-15,0-1 16,49 1-16,1 0 16,0-26-1,49 26-15,0-25 16,0 0-1,25 0-15,25-1 16,0-24 0,24 25-16,1 0 15,25-25 1,-26 25-16,1-25 15,24 25 1,25-1-16,-24-24 16,-1 25-1,26-25-15,-26 25 16,25-25-1,-24 0-15,-1 0 16,1 0 0,-1-25-16,-24 25 15,-1-25 1,1 1-16,-25-1 15,-25 0-15,0-25 16,-25 26 0,-25-26-16,-24 0 15,-25-24 1,0-1-16,-50 1 15,-25 0 1,1-1-16,-51-24 16,-24 25-1,-24-26-15,-26 51 16,0-26-1,-49 26-15,0 24 16,-25 0 0,0 25-16,-25 25 15</inkml:trace>
  <inkml:trace contextRef="#ctx0" brushRef="#br0" timeOffset="7890.789">1960 8136 0,'99'0'16,"25"0"0,25 0-16,24 0 15,26 0 1,-1 0-16,25 0 15,25 0 1,0 0-16,25 0 16,25 0-16,0 0 15,-1 0 1,26 25-16,24-25 15,-25 0 1,1 25-16,24-25 16,-24 24-1,-26-24-15,1 25 16,0 0-1,-26-25-15,-23 25 16,-1 0 0,-50-1-16,-49-24 15,-25 25 1,-50 25-16,-49-50 15</inkml:trace>
  <inkml:trace contextRef="#ctx0" brushRef="#br0" timeOffset="8741.8741">1439 8930 0,'24'0'0,"26"0"15,0 0 1,49-50-16,0 50 16,25-25-1,0 25-15,0 0 16,25 0-16,0-49 15,0 49 1,24-25-16,1 25 16,24 0-1,1 0-15,24 0 16,0-50-1,1 50-15,24 0 16,-25 0 0,25 0-16,-25 0 15,0 0 1,1 50-16,-1-50 15,-25 0 1,1 0-16,-26 25 16,1-25-1,0 0-15,-26 49 16,1-49-1,0 0-15,0 0 16,-25 0-16,0 25 16,-25-25-1,0 50-15,-24-50 16,-26 0-1</inkml:trace>
  <inkml:trace contextRef="#ctx0" brushRef="#br0" timeOffset="12675.2674">11361 2853 0,'24'0'31,"1"0"-31,0 24 16,25 1-1,24 0-15,-24 25 16,24-1 0,0 1-16,26-1 15,-26 1 1,25-25-16,25 0 15,25-1 1,0-24-16,25 0 16,-26-24-1,26 24-15,0-25 16,-1 0-1,1-25-15,-25 26 16,24-26-16,-49 0 16,0-24-1,-24 0-15,-1-1 16,-50 1-1,-24-1-15,0-24 16,-50 25 0,0-26-16,-49 26 15,0-25 1,-26 24-16,-24-24 15,0 50 1,-24-26-16,-26 26 16,25-1-1,-25 0-15,26 26 16,-26-1-1,0 25-15,26 0 16,-26 0 0,50 25-16,-25 24 15,25-24-15,0 25 16,0 24-1,25-24-15,-25 49 16,25-25 0,-1 1-16,26 24 15,-1 0 1,26-25-16,-1 26 15,25-1 1,25-25-16,0 26 16,25-26-1,25-24-15,-1 24 16,26-24-1,24-1-15,0-24 16,1 0 0,24 0-16,0-25 15,24 0 1,-24-25-16,25 25 15,0-25 1,0 25-16,-25-25 16</inkml:trace>
</inkml:ink>
</file>

<file path=ppt/ink/ink10.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19T16:43:32.116"/>
    </inkml:context>
    <inkml:brush xml:id="br0">
      <inkml:brushProperty name="width" value="0.05292" units="cm"/>
      <inkml:brushProperty name="height" value="0.05292" units="cm"/>
      <inkml:brushProperty name="color" value="#FF0000"/>
    </inkml:brush>
  </inkml:definitions>
  <inkml:trace contextRef="#ctx0" brushRef="#br0">12179 2604 0,'0'25'0,"0"0"15,25 0 1,-25 49-16,0 1 15,0-1 1,0 50-16,0-49 16,25 24-1,-25-50-15,25 1 16,-1-25-1</inkml:trace>
  <inkml:trace contextRef="#ctx0" brushRef="#br0" timeOffset="287.0286">12477 2629 0,'-25'0'15,"25"25"1,-25 25-16,25 24 16,-25 25-1,25-24-15,0 24 16,0-25-1,25 1-15,-25-26 16,25 1 0,0-25-16,-25-25 15</inkml:trace>
  <inkml:trace contextRef="#ctx0" brushRef="#br0" timeOffset="532.0531">11906 3101 0,'25'-25'15,"0"0"-15,49 0 16,1 0-1,24-24-15,0 49 16,0-25 0,1 25-16,-26 0 15,-24 0 1</inkml:trace>
  <inkml:trace contextRef="#ctx0" brushRef="#br0" timeOffset="716.0716">12055 3324 0,'-25'0'16,"50"-25"0,25 0-1,-1-24-15,51 24 16,-26-25-1,25 25-15</inkml:trace>
  <inkml:trace contextRef="#ctx0" brushRef="#br0" timeOffset="1125.1125">12973 2629 0,'-25'0'16,"25"50"0,-25 0-1,0-1 1,1 26-16,-1-1 15,0 25-15,0-49 16,0-1 0,1 1-16,48-25 15,1-25 1,25 0-1,-25-25 1,49 0-16,-24 25 16,-1-25-1,1 25-15,-1 0 16,1 0-1,-25 0-15,0 0 16,-25 0 0</inkml:trace>
  <inkml:trace contextRef="#ctx0" brushRef="#br0" timeOffset="1413.141">13246 2555 0,'0'25'16,"0"-1"-16,0 51 15,-25 24-15,0 0 16,0 1-1,0 24-15,25-25 16,0 0 0,-24-25-16,48 1 15,-24-50 1,0 24-16,25-24 15</inkml:trace>
  <inkml:trace contextRef="#ctx0" brushRef="#br0" timeOffset="2096.2095">13444 2629 0,'0'-25'15,"25"1"1,25-1-16,-1 0 15,26 25 1,-1 0-16,0 0 16,-24 0-1,-25 25-15,0 0 16,-25-1-1,0 1-15,-50 25 16,0 0 0,1-1-16,-26-24 15,1 25 1,24-50-16,26 0 15,48 0 17,26-50-17,0 25-15,-1 25 16,1-25-1,-1 50-15,1-25 16,-25 25-16,0 0 16,-25 24-1,24-24-15,-24 25 16,0-1-1,-24-24-15,-1 25 16,0-25 0,-25-1-16,1 1 15,-1 0 1,1-25-16,-1 0 15,0 25 1,1-50-16,24 25 16,0 0-1,25-25-15,0 0 16</inkml:trace>
  <inkml:trace contextRef="#ctx0" brushRef="#br0" timeOffset="5733.5732">1761 2332 0,'0'24'15,"0"26"-15,25 24 16,-25 1 0,25-26-16,-25-24 15,49 0 1,-24-25-16,25 0 15,-25 0 1,24-25-16,1 0 16,-1 1-16,26-26 15,-26 0 1,1-24-16,0 24 15,-26-24 1,1 0-16,0-1 16,0 1-1,-25-1-15,0 26 16,0-26-1,-25 26-15,0-1 16,-24 1 0,-1 24-16,0 0 15,-24 25 1,24-25-16,-49 25 15,25 0 1,-1 0-16,1 25 16,-25 0-1,24 0-15,26 24 16,-26 1-1,26-1-15,-1 1 16,0 24 0,26 1-16,-1-1 15,25 25 1,0 1-16,49-1 15,1-25-15,0-24 16,-1-25 0,26-1-16,-1 1 15,1-25 1,-26 0-16,26 0 15,-1-25 1,0 1-16,26-26 16</inkml:trace>
  <inkml:trace contextRef="#ctx0" brushRef="#br0" timeOffset="10443.0442">7243 9773 0,'0'50'0,"0"-50"16,0 74-16,0 0 15,25 1 1,-25 24-16,25 25 15,-25-49 1,24-1-16,-24-49 16,25 24-1,-25-98 16,0-26-15,-25 51 0,25-100-16,-24 49 15,24-24 1,-25 24-16,0 1 15,25 0 1,-25 24-16,25 25 16,0-24-1,25 49 1,0 49-16,0-24 15,-1 25 1,26 49-16,0-25 16,-1 1-1,1-26-15,24 26 16,-24-50-1,-25 24-15,24-49 16,-24 0 0,0 0-16,0 0 31,-50-49-31,25 24 15,-25-50 1,0 1-16,0-50 16,1 49-1,24-24-15,-25 50 16</inkml:trace>
  <inkml:trace contextRef="#ctx0" brushRef="#br0" timeOffset="11005.1004">8111 9773 0,'-25'-25'0,"1"25"16,-1-49-1,-25 24-15,25 50 16,-24 24-1,24-49-15,0 75 16,0-1 0,25 0-16,0 1 15,25-50 1,0 24-16,0-24 15,24-25-15,-24-25 16,0 25 0,0-49-16,0 24 15,-1-50 1,-24 26-16,0-26 15,0 51 1,-24-51-16,-1 26 16,25 98 30,25-24-46,-1 25 16,1 24 0,0 0-16,0-49 15,0 25 1,-1-25-16,1 24 15</inkml:trace>
  <inkml:trace contextRef="#ctx0" brushRef="#br0" timeOffset="11343.1342">8384 9451 0,'-25'0'15,"0"0"-15,1 24 16,24 26 0,-25 24-16,0 1 15,25-1 1,25 1-16,-25-1 15,25-74 1,-1 25-16,1 24 16,25-49-1,-1 0-15,-24 0 16,25 0-1,-25-74-15,24 24 16,-24 26 0</inkml:trace>
  <inkml:trace contextRef="#ctx0" brushRef="#br0" timeOffset="11622.1621">8632 9178 0,'-25'49'16,"25"-49"-16,25 25 16,-25 50-1,25-1-15,0 0 16,-1 50-1,1-99-15,-25 25 16,25 24 0,0-49-16,-25 25 15,25-26 1,-25 26-16</inkml:trace>
  <inkml:trace contextRef="#ctx0" brushRef="#br0" timeOffset="12498.2497">8855 9525 0,'0'-25'16,"0"0"-16,25 1 16,-25-26-1,50 25-15,-26-24 16,1 24-1,25-50-15,0 26 16,-1 24-16,-24-49 16,25 24-1,-1 25-15,1-25 16,-1 26-1,26-51-15,-26 75 16,1-49 0,24 24-16,1-25 15,-1 25 1,1 25-16,-1-49 15,0 24 1,1 25-16,-1 0 16,1 0-1,-1 0-15,1 0 16,-1 0-1,0 0-15,1 0 16,-1 25 0,-24 24-16,24-49 15,-24 75 1,-1-75-16,1 74 15,-25 1 1,24-51-16,1 51 16,-25-25-16,0 49 15,-1-25 1,1 1-16,0 49 15,-25-75 1,25 50-16,-25-24 16,25-1-1,-25-49-15,25 49 16,-25-24-1,0 24-15,0-74 16,0 25 0,-25-25-16,0-25 31,0 25-16,0-74 1</inkml:trace>
  <inkml:trace contextRef="#ctx0" brushRef="#br0" timeOffset="12906.2905">10988 9773 0,'-49'-25'16,"24"25"-1,-25 0-15,26-49 16,48 98 15,1-49-15,25 0-1,-1 75-15,1-51 16,0 26 0,-1 24-16,1-49 15,0 25 1,-1 24-16,-24-49 15,25 25 1,-26-50-16,1 25 16,0-25-1,0 0 1,-25-25-1,0-25-15,0 25 16,0-49 0,25-1-16,-25 26 15,24-26-15,-24 51 16,25-51-1,-25 75-15,0 0 32</inkml:trace>
  <inkml:trace contextRef="#ctx0" brushRef="#br0" timeOffset="14193.4192">10071 10046 0,'-25'0'15,"25"25"-15,0 24 16,0 26-1,0-1-15,0 25 16,25 25 0,-25-49-16,0 74 15,0-50 1,0 0-16,0 0 15,25 0 1,-25 26-16,0-1 16,0-25-1,0 25-15,0-25 16,0 25-1,0-25-15,24-24 16,-24 24-16,0-50 16,0 26-1,25-25-15,-25-26 16,25 1-1,-25 0-15,25 0 16,0-25 0,-1 25-16,26-25 15,0 0 1,-26 0-16,51 0 15,-26 0 1,26 0-16,-1 0 16,1 24-1,24-24-15,0 25 16,-25 0-1,26 0-15,24-25 16,-25 25-16,25-1 16,-25 1-1,25-25-15,-25 0 16,1 25-1,24-25-15,-25 0 16,0 0 0,0 0-16,1 0 15,-26-25 1,0 25-16,1 0 15,-26-25 1,-24 25-16,25 0 16,-25-24-1,-25-1 1,0 0-1,0-25 1,0 26 0,-25-26-16,25 0 15,0-24 1,0-1-16,25-24 15,-25 0 1,24-25-16,-24-25 16,25 25-16,0-25 15,0 25 1,0-25-16,-1 1 15,1-1 1,0-25-16,0 25 16,-25 25-1,25 25-15,-25-50 16,24 75-1,-24-50-15,0 49 16,0 51 0,0-51-16,-24 75 15,24-49 1,-25 49-16</inkml:trace>
  <inkml:trace contextRef="#ctx0" brushRef="#br0" timeOffset="14726.4725">10716 11485 0,'0'24'0,"-25"26"16,25 0-1,0 49-15,0 0 16,0 0 0,0-24-16,0-1 15,25 0 1,-25-49-16,0 25 15,0-25 1,0-50 0,0-25-1</inkml:trace>
  <inkml:trace contextRef="#ctx0" brushRef="#br0" timeOffset="14906.4905">10616 11807 0,'0'-25'16,"25"25"-1,0 0-15,0 0 16,24 25 0,1-25-16,0 0 15,24 0 1,-24 0-16,-1 0 15</inkml:trace>
  <inkml:trace contextRef="#ctx0" brushRef="#br0" timeOffset="15194.5193">10988 11435 0,'-24'0'15,"24"25"-15,0 0 16,0 49 0,0-24-16,0 49 15,24-25 1,-24 1-16,0-1 15,0 0 1,0-24-16,0 0 16,0-1-1,0-24-15</inkml:trace>
  <inkml:trace contextRef="#ctx0" brushRef="#br0" timeOffset="15652.565">11063 11981 0,'25'-25'0,"-1"0"16,26 25-1,-25 0 1,25 0-16,-1 0 16,-24 25-1,-25 24 1,-25-24-1,0 0-15,1 25 16,-26-1 0,25-24-16,0 0 15,0 0 1,50-25 15,0 0-31,25 0 16,-1 0-1,1 0-15,0 0 16,-26 0-1,26-25-15,-25 25 16,24-25 0,-24 0-1</inkml:trace>
  <inkml:trace contextRef="#ctx0" brushRef="#br0" timeOffset="16081.608">11559 11534 0,'-25'25'16,"0"0"-1,25 24-15,-24 26 16,24 24-1,0-25-15,0 1 16,24-1 0,1-24-16,0-1 15,25-24 1,-1 0-16,1 0 15,-1-50 1,1 0-16,24 0 16,-24-24-16,-25-26 15,24 1 1,-49-25-16,0 24 15,-24-24 1,-26 25-16,0 49 16,-24 0-1,-25 25-15,24 0 16,1 0-1,24 25-15</inkml:trace>
  <inkml:trace contextRef="#ctx0" brushRef="#br0" timeOffset="19727.9726">15627 8409 0,'0'74'0,"0"1"15,0-1 1,-25 75-16,25-50 15,-25 25 1,25 25-16,0-75 16,0 26-16,0-51 15,0 26 1</inkml:trace>
  <inkml:trace contextRef="#ctx0" brushRef="#br0" timeOffset="19755.9754">15553 9451 0,'0'-50'16</inkml:trace>
  <inkml:trace contextRef="#ctx0" brushRef="#br0" timeOffset="20051.0049">15801 8434 0,'-25'0'16,"25"49"-16,0 26 16,-25-1-1,0 25-15,25 25 16,-25 25-1,25-50-15,0-24 16,0-1 0,-24-24-16,24-25 15,-25-50 1,25 25-1</inkml:trace>
  <inkml:trace contextRef="#ctx0" brushRef="#br0" timeOffset="20276.0274">15230 8954 0,'25'-24'31,"24"24"-31,26-50 16,24 25 0,0 25-16,25 0 15,-24 0 1,-51 0-16</inkml:trace>
  <inkml:trace contextRef="#ctx0" brushRef="#br0" timeOffset="20480.0478">15304 9079 0,'-24'0'15,"48"0"1,26 0 0,25 0-16,24-50 15,0 50 1,0-25-16</inkml:trace>
  <inkml:trace contextRef="#ctx0" brushRef="#br0" timeOffset="21073.1071">16619 8508 0,'-25'-25'15,"1"25"-15,-1-49 16,-25 49 0,1 0-16,-26 49 15,25-49 1,1 25-16,-1 25 15,25-26 1,25 26-16,0-25 16,50 24-1,0-24-15,24 25 16,25 24-1,-24-49-15,-1 49 16,-24-24 0,-1 25-16,-49-51 15,-24 26 1,-1-25-16,-25 24 15,-24-49 1,24 25-16,-24-25 16,-1-25-16,26 25 15,24-49 1,0-26-16,50 1 15,0-25 1,24 24-16,26-49 16,-1 25-1,1 25-15,-26-1 16,1 26-1,-25 24-15,-25-25 16,0 25 0,0 25-16</inkml:trace>
  <inkml:trace contextRef="#ctx0" brushRef="#br0" timeOffset="23241.3239">4490 10691 0,'0'-50'15,"-25"50"-15,0 0 16,-25-49-16,1 24 15,-26 25 1,1-50-16,0 25 16,-1 25-1,-24-49-15,25 24 16,-26 25-1,1-50-15,-25 26 16,25 24 0,-25 0-16,-25 0 15,0 0 1,25 0-16,-25 0 15,0 24 1,1 26-16,-1-50 16,0 74-1,25-49-15,0 25 16,0 24-1,25-24-15,-1 24 16,1-24 0,25 24-16,24-24 15,1-1-15,24 26 16,25-26-1,0 1-15,25 0 16,-1-1 0,26 1-16,49-25 15,0 0 1,1-1-16,49 1 15,-1-25 1,26 25-16,0-25 16,24 0-1,1 0-15,-1-25 16,25 25-1,0-25-15,1 1 16,-26-1 0,25 0-16,-24 0 15,-1 0 1,-24-24-16,-25 24 15,0-25 1,-50 1-16,-25-1 16,-49-24-1,0 24-15,-50-24 16,-49-1-16,-26 1 15,-24-25 1,-25 24-16,-49 50 16,-25-49-1,-25 74-15,0 0 16,-25 0-1,0 25-15,0 24 16</inkml:trace>
</inkml:ink>
</file>

<file path=ppt/ink/ink11.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19T17:17:51.283"/>
    </inkml:context>
    <inkml:brush xml:id="br0">
      <inkml:brushProperty name="width" value="0.05292" units="cm"/>
      <inkml:brushProperty name="height" value="0.05292" units="cm"/>
      <inkml:brushProperty name="color" value="#FF0000"/>
    </inkml:brush>
  </inkml:definitions>
  <inkml:trace contextRef="#ctx0" brushRef="#br0">1339 4514 0,'224'0'0,"-224"0"16,322 0-16,50 0 16,100 0-1,-26 0 16,50 0-31,0 0 16,75 0 0,-50 0-1,24 0 16,-49 25-15,0-25-16,-24 25 31,-51 49-31,-48-74 31,-51 50-31,-49 24 32,-100-49-17,-49 0-15,-99 0 31,0-25-15,-50 0 15,-173 0-15,-1 0-1,-73 0 1,-51 0 0,-49 0-1,-99 0 1,24 0-1,-24 0 1,-25 0 0,-25 0-1,25 0 1,-75 0-1,26 25 1,49 0 0,74 24-1,75 1 1,148-50-1,50 25 1,125-25 0,24 24-1,49 1 1,274-25-1,148 0 1,149 0 0,99 0-1,26 0 16,73-25-15,-24 25 0,-25 0-1,-50 0 1,-124-24-1,-98 24 1,-150 0 0</inkml:trace>
  <inkml:trace contextRef="#ctx0" brushRef="#br0" timeOffset="13324.3323">13271 11435 0,'-149'-124'16,"149"124"-16,-149-124 15,-99-25-15,0 50 16,-50 74-1,-24 25 1,-50-25 0,-1 25-1,1 25 1,25 0 15,25 0-31,49 49 31,-99 0-31,124 26 16,24-26-1,26 100 1,74-100 15,74 25-15,1 100-1,49-26 1,74-24-16,100 75 16,99-1 15,0 0-16,74-74-15,75-25 32,-1-25-17,75-24 1,25-26-1,25-49 1,-50-25 0,-25-99-1,-49-49 1,-100 24-1,-49-124 1,-174 25 0,-99-174-1,-124 125 1,-248-51-1,-124 125 1,-149 74 0,0 50-1,125 74 1,-76 25-1,-49 124 1</inkml:trace>
</inkml:ink>
</file>

<file path=ppt/ink/ink12.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0T18:30:01.102"/>
    </inkml:context>
    <inkml:brush xml:id="br0">
      <inkml:brushProperty name="width" value="0.05292" units="cm"/>
      <inkml:brushProperty name="height" value="0.05292" units="cm"/>
      <inkml:brushProperty name="color" value="#FF0000"/>
    </inkml:brush>
  </inkml:definitions>
  <inkml:trace contextRef="#ctx0" brushRef="#br0">1414 3448 0,'-25'-50'16,"0"25"-1,0 1-15,-24-1 16,24 0-16,-25 25 15,-24 0 1,0 0-16,-1 25 16,1 0-1,24-1-15,-24 26 16,-1 0-1,26 24-15,-26 0 16,26 1 0,24-25-16,0 24 15,25 0 1,0-24-16,25 24 15,25 1 1,-26-26-16,26 1 16,0-25-16,24 0 15,-24-1 1,24 1-16,0-25 15,1 0 1,-1 0-16,-24-25 16,24 25-1,1-49-15,-26-1 16,26 25-1,-26-49-15,1 24 16,-1 1 0,-24-26-16,0 26 15,0-1 1,-25 1-16,0-1 15,0 0 1,-25 1-16,0-1 16,-24 25-16,-26 0 15,-24 1 1,0 24-16,-25 24 15,25 26 1,-25 0-16,24-1 16,1 1-1,25 24-15,24-24 16</inkml:trace>
  <inkml:trace contextRef="#ctx0" brushRef="#br0" timeOffset="8186.8186">5308 8210 0,'-25'-24'16,"1"48"-16,24 1 15,-25 0 1,0 25-16,25-1 15,-25 26 1,0-1-16,1 50 16,-1-50-1,0 26-15,50 24 16,-25-50-16,25-49 15,-1 25 1,26-50-16,-25 0 16,24 0-1,-24 0-15,25-50 16,-1 25-1,1-49-15,0-1 16,-26 1 0,1-1-16,-25 26 15,0-26 1,0 51-16,-25 24 15,1-50 1,-1 100-16,-25-50 16,25 74-1,-24-49-15,24 49 16,-25 50-16,26-49 15,24-1 1,-25 1-16,25-1 16,0-74-1,25 0 1</inkml:trace>
  <inkml:trace contextRef="#ctx0" brushRef="#br0" timeOffset="8603.8601">5730 8285 0,'0'25'16,"0"-1"-16,0 1 15,0 50-15,0-26 16,-25 26-1,25-1-15,0-49 16,25 24 0,-25-24-16,0 25 15,25-50 1,-1 0 0,1 25-1,0-25-15,0 0 16,0 0-16,0 0 15,-1 0 1,1 0-16,0 0 16,0 0-1</inkml:trace>
  <inkml:trace contextRef="#ctx0" brushRef="#br0" timeOffset="8955.8954">6028 8186 0,'0'49'31,"0"1"-31,24-1 16,-24 26-1,0 24-15,0-25 16,0 50-1,0-49-15,0-1 16,0 1 0,0-1-16,0-49 15,25 25 1,-25-26-16,25 26 15</inkml:trace>
  <inkml:trace contextRef="#ctx0" brushRef="#br0" timeOffset="9655.9653">6648 8657 0,'-25'-25'16,"0"-25"0,0 26-16,0 24 15,-24 0 1,-1 24-16,1 26 15,-26-25-15,26 24 16,24 26 0,0-1-16,25-49 15,0 25 1,0-50-16,25 24 15,0 26 1,24-50-16,-24-50 16,25 26-1,-26 24-15,26-50 16,0 25-1,-26-49-15,1 24 16,0-24 0,0 49-16,0-25 15,-25 26 1,0 98 15,24-74-15,-24 74-16,0 1 15,0-1 1,25 1-16,-25-1 15,25 1 1,-25-1-16,0 0 16,0-74-1,-25 75-15,25-75 16,-25 25-1,1 24-15,-26-49 16,25 0 0,-24 0-16,-1-49 15,0 24-15,1 25 16,-1-50-1</inkml:trace>
  <inkml:trace contextRef="#ctx0" brushRef="#br0" timeOffset="10331.033">5928 9302 0,'-24'0'16,"48"25"-1,-24 24-15,25-24 16,0 25 0,-25 24-16,25 0 15,0-49 1,-1 50-16,26-1 15,-25-24 1,24 24-16,-24 0 16,25-74-1,-1 75-15,26-50 16,-26 24-1,26-24-15,-1 25 16,25-25 0,-24-25-16,24 49 15,0-49-15,1 0 16,-1 0-1,0 0-15,-25-49 16,26 24 0,-26-25-16,0 25 15,1-49 1,-1 24-16,-24-24 15,-1 49 1,1-49-16,-25-1 16,24 1-1,-24 24-15,0-24 16,-25 24-1,25 25-15,-25 1 16,0-26 0,0 25-16,0 25 15,0 0-15</inkml:trace>
  <inkml:trace contextRef="#ctx0" brushRef="#br0" timeOffset="10834.0833">7590 9500 0,'-25'0'15,"1"0"-15,48 0 31,-24-25-31,25 25 16,25-24-16,-1 24 16,1-50-1,0 50-15,-1-25 16,1-24-1,-25 24-15,24 25 16,-24-50 0,0 50-16,25 0 15,-50-25 1,24 25-16,1 25 15,0-25 1,-25 50-16,25-50 16,-25 74-1,25-74-15,-25 75 16,24-51-1,-24 26-15,25-25 16,-25 24-16,25-24 16,-25 25-1,25-50 1,-25 25-1</inkml:trace>
  <inkml:trace contextRef="#ctx0" brushRef="#br0" timeOffset="12331.233">7813 8334 0,'0'-24'0,"0"-1"16,25 25 0,25-25-16,-1 0 15,-24 25-15,25-25 16,0 25-1,-1 0-15,1 25 16,-25-25 0,-1 50-16,1-25 15,-25-1 1,0 1-16,0 25 15,-25 24 1,1-49-16,-26 25 16,25-26-1,-24 26-15,24-50 16,0 0-1,0 0-15,50 0 32,0 0-17,0-50-15,24 50 16,1 0-1,-1 0-15,1 50 16,-25-25 0,24 24-16,-24-24 15,0 25 1,-25-25-16,0 24 15,0-24 1,-25 25-16,-24-26 16,24 26-1,-25-50-15,1 25 16,-1-25-1,0 0-15,26 0 16,-26 0-16,25-25 16,0 25-1,0-50 16,50 50 32,-50 0-1,50 0-46,-50 0-16,25 0 359</inkml:trace>
  <inkml:trace contextRef="#ctx0" brushRef="#br0" timeOffset="13001.3">8483 8359 0,'0'-25'0,"25"1"16,0-1 0,0-25-16,24 25 15,1 1 1,-1-1-16,-24 25 15,25 25 1,-25-1-16,-1 26 16,1 0-1,-25-26-15,0 51 16,0-1-1,-25 1-15,-24-1 16,24 0 0,-25-49-16,1 50 15,-1-26-15,25 26 16,-24-75-1,24 74-15,50-74 47,0 0-31,-1 0-16,26 0 15,0 0 1,-1 0-16,26 0 16,-26 0-1,1 0-15,-1 0 16,1 0-1</inkml:trace>
  <inkml:trace contextRef="#ctx0" brushRef="#br0" timeOffset="13646.3645">9475 8558 0,'-24'0'16,"-1"-50"-1,0 50 1,0 50-16,-24-50 16,-1 24-1,0 26-15,1 24 16,24-49-1,25 25 1,0-25-16,25 24 16,0-49-16,-25 0 15,24 0-15,1 0 16,25-49-1,-25 24-15,-1 25 16,1-75 0,0 75-16,0-74 15,0 24 1,-25 26-16,24-26 15,-24 100 17,0-50-17,0 74-15,25-49 16,-25 49-1,0 1-15,25-1 16,-25-24 0,0 24-16,-25-49 15,25 25 1,-25 24-16,1-74 15,-1 25-15,0-25 16,-25 49 0,1-49-16,-1-49 15,1 24 1,-1 25-16,-24 0 15,24 0 1</inkml:trace>
  <inkml:trace contextRef="#ctx0" brushRef="#br0" timeOffset="14132.4131">6871 10716 0,'-25'24'16,"25"26"-1,0 0 1,0 24-16,-25 0 15,0 1-15,25-1 16,-24 1 0,24-1-16,0-24 15,0-1 1,-25-24-16,25 0 15,0-50 17</inkml:trace>
  <inkml:trace contextRef="#ctx0" brushRef="#br0" timeOffset="14764.4762">6772 10567 0,'-50'0'0,"25"-50"15,-24 100 1,24-50-16,-25 0 15,1 74-15,-1-24 16,0 24 0,1 1-16,24-1 15,0 25 1,0 0-16,50-24 15,-25 24 1,50 0-16,-1-49 16,1 0-1,0-1-15,24 1 16,0-25-1,-24-25-15,24 0 16,1 0 0,-1-25-16,1-25 15,-1 1 1,-24-1-16,24-24 15,-24-1-15,-1-24 16,-24 0 0,0 24-16,-25-24 15,0 25 1,-25-26-16,0 1 15,-24 25 1,-26-1-16,26 75 16,-50-49-1,24 24-15,-24 50 16,0 24-1,-1-49-15,1 75 16,50-1-16,-26 1 16</inkml:trace>
  <inkml:trace contextRef="#ctx0" brushRef="#br0" timeOffset="21983.1981">18926 7640 0,'0'25'16,"25"-1"0,0 1-1,-1 0 1,26 0-16,0 24 15,-1 1-15,26-25 16,24 24 0,-25-24-16,25 25 15,1-25 1,24 0-16,25-25 15,-25 24 1,24-24-16,1 0 16,0-24-1,0 24-15,0-25 16,0 0-1,-25-25-15,24 25 16,-24-24 0,0 24-16,-24-49 15,-1 24-15,0 0 16,-24-24-1,-26 24 1,-24-24-16,0 0 16,-25 24-16,-25-24 15,-25-1 1,1 1-16,-51 24 15,26-24 1,-50 24-16,-25 1 16,25-1-1,-49 25-15,24 0 16,-25 25-1,0 0-15,1 0 16,-26 25 0,26 0-16,-1 25 15,1-1-15,24 26 16,25-1-1,0 0-15,0 26 16,49-26 0,1 25-16,49-24 15,0 24 1,0-25-16,50 1 15</inkml:trace>
  <inkml:trace contextRef="#ctx0" brushRef="#br0" timeOffset="22703.2701">18604 8880 0,'0'-25'15,"24"-49"-15,1 24 16,50 25-1,-26-49-15,26 74 16,-1-50 0,0 26-16,-24 48 15,0-24 1,-1 50-16,-24-25 15,0 49 1,-25-24-16,-25 49 16,0-25-16,-24 51 15,-26-51 1,26 0-16,-1 1 15,-24-50 1,49 24-16,0 26 16,25-75-1,25 0 16,24 24-31,-24-24 16,25 0 0,-1-24-16,26 24 15,-26 0 1,1 0-16,0 0 15,-26 0-15,26 0 16</inkml:trace>
  <inkml:trace contextRef="#ctx0" brushRef="#br0" timeOffset="23124.3121">19571 8558 0,'0'-50'0,"0"100"31,0-50-31,-25 74 15,25-49-15,-25 49 16,0 1 0,1-26-16,24 26 15,-25-75 1,25 74-16,25-74 15,-25 25 1,24 25-16,1-50 16,0 0-1,25 0-15,-1 24 16,-24-24-1,25 0-15,-25 0 16,24 0 0,-24 0-16,0-24 15,0 24-15</inkml:trace>
  <inkml:trace contextRef="#ctx0" brushRef="#br0" timeOffset="23455.3453">19918 8409 0,'-25'0'16,"1"25"-1,-1 24-15,25 26 16,-25-1-16,0 0 16,25 26-1,-25 24 1,25-50-16,0 1 15,-24-1-15,24 0 16,0 1 0,0-1-16,0-49 15,0 25 1,24-26-16</inkml:trace>
  <inkml:trace contextRef="#ctx0" brushRef="#br0" timeOffset="23836.3834">20662 9004 0,'-25'0'16,"-24"-50"-16,-1 50 15,1 0 1,-1 50-16,-49-25 15,24 25 1,1 24-16,24-49 16,1 49-1,24-24-15,25 24 16,0-49-16,25-25 15,0 50 1,24-50-16,-24-50 16,49 25-1,-24-49-15,24-1 16</inkml:trace>
  <inkml:trace contextRef="#ctx0" brushRef="#br0" timeOffset="24110.4108">20786 8558 0,'25'-50'15,"-25"25"1,-25 25 15,25 25-31,-24 25 16,-1 24-16,0 25 15,0 25 1,0-49-16,0 24 16,25-25-1,0 1-15,0-1 16,0-24-1,0 24-15,25-74 16,0 25 0</inkml:trace>
  <inkml:trace contextRef="#ctx0" brushRef="#br0" timeOffset="24658.4656">21258 8930 0,'-25'-75'0,"0"75"16,0 0-16,-24 0 16,-1 0-1,-24 75-15,24-51 16,0 26-1,1 25-15,24-1 16,0-49 0,25 24-16,25-49 15,0 0 1,0 0-1,24 0 1,-24-49-16,25 24 16,-1-49-1,-24 24-15,25-25 16,-26 51-16,1-51 15,-25 75 1,25 0-16,-50 0 31,25 75-15,0-1-1,0-49-15,0 25 16,0 24 0,0 0-16,0 1 15,0-75 1,25 74-16,-25-74 15,0 0 17</inkml:trace>
  <inkml:trace contextRef="#ctx0" brushRef="#br0" timeOffset="24906.4904">21332 8855 0,'25'0'16,"0"25"-1,-1 25-15,26-50 16,0 74 0,24-74-16,-24 75 15,-1-51 1,1 26-16,-25-50 15,0 25-15,-1 24 16,1-49 0,0-49-16</inkml:trace>
  <inkml:trace contextRef="#ctx0" brushRef="#br0" timeOffset="25201.5197">22027 8582 0,'-25'0'32,"25"50"-17,-25 24-15,0 1 16,0-1-1,1 1-15,-1 24 16,0-25 0,25 1-16,-25-26 15,25 26 1,-25-1-16,25-74 15,0 75 1,-24-75-16</inkml:trace>
  <inkml:trace contextRef="#ctx0" brushRef="#br0" timeOffset="25848.5846">18380 9847 0,'25'-24'16,"0"24"-1,24 0-15,1 0 16,49 0 0,-24 0-16,24 0 15,0 0 1,0 0-16,25 0 15,0 0 1,0 24-16,25-24 16,-25 0-1,50 0-15,-25 50 16,24-50-1,-24 0-15,25 0 16,-1 0-16,1 0 16,-25 0-1,25 0-15,-50 0 16,0 0-1,0 0-15,-50 0 16,-24 25 0,-26-25-16,-24 0 15</inkml:trace>
  <inkml:trace contextRef="#ctx0" brushRef="#br0" timeOffset="26647.6645">18951 10195 0,'-25'-50'16,"-25"25"-16,26 25 15,-26-49 1,0 49-16,1 0 15,-1 49 1,-24-49-16,24 25 16,25 25-1,0 24-15,25-49 16,25 25-1,0 24-15,25 0 16,-1 1 0,26-1-16,-1-24 15,1 24-15,-1-24 16,-24-1-1,-26 1-15,1-25 16,-25 0 0,0-1-16,-49 1 15,-1-25 1,0 0-16,-24-25 15,24 1 1,-24-1-16,24-25 16,26 1-1,-1-1-15,25 0 16,25-49-1,24 50-15,1 24 16,-1-50 0,26 26-16,-26-26 15,26 51-15,-1-51 16,1 75-1,-26-74-15,-24 74 16,0-50 0,-25 25-1,-25 25 1,25 0-16</inkml:trace>
  <inkml:trace contextRef="#ctx0" brushRef="#br0" timeOffset="27105.7103">19645 10418 0,'-74'0'16,"-1"0"-1,26 0-15,-1 0 16,-24 74-1,24-49-15,1 50 16,24 24-16,25-25 16,0-24-1,25-1-15,-1-24 16,26 0-1,0-25-15,-1 0 16,1-25 0,-1-24-16,1-1 15,0 0 1</inkml:trace>
  <inkml:trace contextRef="#ctx0" brushRef="#br0" timeOffset="27378.7376">19769 10046 0,'-24'0'16,"-1"0"-16,25 0 16,-25 25-1,25 49-15,-25 1 16,25 49-1,0-25-15,0 25 16,0-50 0,0 50-16,0-49 15,25-1 1,-25-24-16,0-1 15,25-24 1,0-25-16</inkml:trace>
  <inkml:trace contextRef="#ctx0" brushRef="#br0" timeOffset="27897.7895">20117 10294 0,'-25'-25'0,"-25"25"16,25 25 0,-24 25-16,-1-26 15,25 51 1,-24-1-16,24 1 15,25-26 1,0 1-16,0-25 16,25-1-16,0-24 15,-1 0 1,1-24-16,0-51 15,0 75 1,24-74-16,-24-1 16,0 1-1,0 24-15,-25 26 16,25-26-1,-25 25-15,0 50 16,0 25 0,-25-26-1,25 51 1,0-26-16,0 26 15,0-1-15,0 25 16,0-49 0,0-25-16,25 0 15,-25-1 1,0-24-16</inkml:trace>
  <inkml:trace contextRef="#ctx0" brushRef="#br0" timeOffset="28136.8134">20166 10344 0,'25'24'31,"0"26"-31,24-25 15,1 24-15,0-24 16,-1 25 0,1-25-16,-1 24 15,1-49 1,0 50-16</inkml:trace>
  <inkml:trace contextRef="#ctx0" brushRef="#br0" timeOffset="28457.8455">20613 10195 0,'-25'0'0,"0"74"16,0 1 0,25 24-16,-25 25 15,1-50 1,24 25-16,-25-24 15,25-1 1,0 1-16,-25-26 16,25 1-1,0-1-15,0-24 16,0 25-1,0-50-15</inkml:trace>
  <inkml:trace contextRef="#ctx0" brushRef="#br0" timeOffset="28943.8941">21878 9773 0,'49'-25'16,"26"25"-1,-1 0 1,1 0-16,-1 0 15,-24 25 1</inkml:trace>
  <inkml:trace contextRef="#ctx0" brushRef="#br0" timeOffset="29144.9142">21927 9971 0,'25'0'15,"25"0"1,24 0 0,1 0-16,-1 0 15,0-49 1,-24 98-16</inkml:trace>
  <inkml:trace contextRef="#ctx0" brushRef="#br0" timeOffset="35687.5683">22845 9451 0,'0'-50'15,"0"25"1,50-49-16,24 24 16,1 25-1,-1 25-15,0-49 16,1 98-1,-26-49-15,-24 25 16,0 25 0,-50 24-16,0-49 15,1 49 1,-26-24-16,0 24 15,-24 1-15,24-50 16,26-25 0,-1 0-16,50-25 31,24 25-16,1 0 1,-1 0-16,1 0 16,0 25-1,-26 24-15,1 26 16,0-1-1,-25 0-15,-25 1 16,-24-1 0,-26 1-16,1-1 15,-25 1 1,-1-1-16,26-74 15,0 25-15,24-25 16,0-25 0,1 25-16,24-74 15,0-1 1</inkml:trace>
  <inkml:trace contextRef="#ctx0" brushRef="#br0" timeOffset="39146.9143">8235 9178 0,'-25'0'0,"25"49"31,25-49-31,-25 25 15,25 25 1,-25-25-16,25 24 16,0 26-16,-1-26 15,1 50 1,0-24-16,25-1 15,-26 1 1,26-1-16,0 0 16,-1 1-1,1-1-15,24-49 16,1 50-1,-1-26-15,0 26 16,26-51 0,-1 26-16,0 24 15,0-74 1,25 25-16,-24-25 15,24 50 1,-25-50-16,25-50 16,-25 25-16,25 25 15,-25-74 1,1 24-1,-1 26-15,0-51 16,-25 1-16,1-1 16,-1 1-1,1-1-15,-26 1 16,1-50-1,-1 50-15,-24-1 16,0 50 0,0-74-16,-25 50 15,0 49 1,-25-75-16,0 75 15,0 0 1</inkml:trace>
  <inkml:trace contextRef="#ctx0" brushRef="#br0" timeOffset="39624.962">10592 9525 0,'-50'25'16,"0"24"-16,26-49 16,-1 0-1,50 0 16,-1 0-15,1-49 0,0-1-16,25 25 15,-1 1 1,-24-26-16,25 25 15,-26-24-15,1 49 16,0-25 0,0 25-16,0 25 31,-25 24-16,24-49 1,1 75-16,0-51 16,25 26-1,-1-25-15,1 24 16,-1 26-1,1-75-15,0 25 16,24 24 0,-24-49-16,-1 25 15,1 25-15,0-50 16,-1 0-1,-24 74-15,0-74 16</inkml:trace>
  <inkml:trace contextRef="#ctx0" brushRef="#br0" timeOffset="40640.0634">9302 11137 0,'25'-49'16,"-1"-1"0,26 25-16,24 0 15,1 25 1,-1 0-16,1 25 15,-26 25-15,1-1 16,-1 26 0,-49-1-16,0 1 15,-49-1 1,24-24-16,-49-1 15,24 1 1,-24 0-16,24-1 16,25-24-1,0-25-15,25 25 31,25-25-31,25 0 16,-1-25-16,26 25 16,-1-25-1,-24 0-15,24-24 16,1 24-1,-1 0-15,-24 0 16,-1-24 0,-24 24-16,0-25 15</inkml:trace>
  <inkml:trace contextRef="#ctx0" brushRef="#br0" timeOffset="41237.1231">9277 10815 0,'-99'0'15,"24"25"-15,1 49 16,24-24-1,1 24-15,24 25 16,0-24 0,25 24-16,25 0 15,0 0 1,24 1-16,26-26 15,-1 25 1,25-49-16,1 24 16,24-49-1,-25-25-15,25 25 16,-25-50-1,25 0-15,-25 0 16,1-24-16,-26-26 16,0 26-1,1-50-15,-50 24 16,-1-24-1,1-25-15,-25 25 16,0-25 0,-25 24-16,-24 1 15,-26 25 1,1 24-16,-25 1 15,-1-26 1,1 75-16,-25 50 16,0-1-1,0 26-15,0-1 16,25 1-1,25 24-15,24 0 16,25-24-16</inkml:trace>
  <inkml:trace contextRef="#ctx0" brushRef="#br0" timeOffset="43662.3658">10889 8508 0,'0'-25'0,"-25"25"16,25 25 405,25-25-406,-25 50 1,0-50 0,0 24-1,0 26 1,0-25-16,0 24 15,0-49 1,0 75-16,0-75 16,0 25-1,0 24-15,0-49 16,25 25-1,-25 25-15,0-50 16,0 24 0,0 26 30,25-50-14,-25-50 61,0 100-77,-25-50 31,50 0-1,-50 0 126,50 0 15,-50 0-187,50 0 16,-50 0-1,50 0-15,-50 0 110,50 0-95,-50 0 48,50 0-48,-25-50 172,0 100-171,0-100-16,0 100 16</inkml:trace>
  <inkml:trace contextRef="#ctx0" brushRef="#br0" timeOffset="45403.5398">11385 8334 0,'-24'-24'15,"24"48"1,-25 51 15,-25-1-31,25 1 16,-24-1-1,24 0-15,0 26 16,25 24 0,25-50-16,0-49 15,24 25-15,-24-26 16,25-24-1,-1-24-15,26 24 16,-26-50 0,1 25-16,24-49 15,-24-1 1,-25 1-16,0-1 15,-25 1 1,0 74-16,-25-50 16,-25 50-1,1 0-15,-1 50 16,0 24-1,1 1-15,24-1 16,0 1 0,0-1-16,25 1 15,0-1-15</inkml:trace>
  <inkml:trace contextRef="#ctx0" brushRef="#br0" timeOffset="46174.617">12179 8706 0,'-25'-49'0,"0"49"16,-24 0 0,24 0-16,-25 49 15,1-24-15,-1 50 16,1-1-1,24 0-15,25-24 16,25-25 0,-1 25-16,1-50 15,25 0 1,-25 0-16,24-50 15,-24 25 1,25-25-16,-26 26 16,1-51-1,0 26-15,0-26 16,-25 50-1,25 25-15,-25 25 47,0 25-47,0 24 16,0 1-1,0 24-15,25 25 16,-1-50 0,-24 1-16,0-1 15,0-49 1,-24 25-16,-1-1 15,-25 1 1,0-1-16,1-49 16,-1 0-1,1 0-15,-1-74 16,0 24-1,50 26-15,0-51 16,25 1 0,25-1-16,-1 1 15,26 0-15,-1 24 16,1-25-1,-1 51-15,1-26 16,-1 25 0,-24 25-16,-26 0 15</inkml:trace>
  <inkml:trace contextRef="#ctx0" brushRef="#br0" timeOffset="47233.7227">11509 9525 0,'0'25'15,"25"24"1,0-24 0,0 25-16,0 24 15,24 1-15,1-1 16,-25 0-1,49 1-15,-24-50 16,-1 49 0,26 1-16,-1-1 15,0-24 1,26 24-16,-1-49 15,0 24 1,25-24-16,-25-25 16,25 0-1,0 0-15,0-25 16,0 25-1,1-74-15,-26 74 16,25-74-16,-25-1 16,-25 1-1,26-1-15,-26 1 16,-24-1-1,24 26-15,-49-26 16,24 51 0,-24-51-16,0 26 15,0 24 1,-25-25-16,0 25 15,0 25 1</inkml:trace>
  <inkml:trace contextRef="#ctx0" brushRef="#br0" timeOffset="47686.7682">13643 9674 0,'-25'0'0,"0"-50"16,0 50-1,50-25 1,25 25 0,-26-49-16,51-1 15,-26 25 1,1 1-16,0-26 15,-1 25 1,1-24-16,-1 24 16,-24 25-1,0 0-15,0 0 16,0 0-1,-25 25 1,24 24-16,-24-24 16,25 25-1,0-1-15,-25 50 16,25-74-1,0 25-15,-1 24 16,1-49 0,0 25-16,0 24 15,0-74 1,0 74-16,-1-49 15</inkml:trace>
  <inkml:trace contextRef="#ctx0" brushRef="#br0" timeOffset="48652.8648">12675 11013 0,'25'-25'15,"25"-24"1,-1 24-16,26 0 15,-1 0 1,0 25-16,1 0 16,-1 0-1,-24 25-15,-25 0 16,0 0-1,-50 0-15,0 24 16,-25-24 0,-24 25-16,-1-1 15,1 1-15,0-25 16,24 0-1,25-25-15,25 24 32,25-24-32,25 0 15,-1 0 1,26 25-16,-1 0 15,0 0 1,1 24-16,-25-24 16,-26 25-1,1-25-15,-50-1 16,1 26-1,-26-25-15,0 0 16,-49-1 0,25-24-16,-1 25 15,26-25-15,-26 0 16,26 0-1,24 0-15,0 0 16,0 0 0,25-25-1,0 50 204</inkml:trace>
  <inkml:trace contextRef="#ctx0" brushRef="#br0" timeOffset="49513.9509">14412 8359 0,'-50'-25'15,"0"1"-15,25-1 16,-24 50 0,-1-25-16,1 24 15,-1 51 1,25-1-16,-24 1 15,24-1-15,25 0 16,25 1 0,-1 24-16,26-49 15,0 24 1,24 1-16,0-75 15,1 74 1,-1-74-16,-24 25 16,-25 24-1,-25-49-15,-25 25 16,0-25-1,-49 0-15,24 0 16,-24 0 0,24-25-16,-24-24 15,49 24 1,0-49-16,25-1 15,25 1-15,0-1 16,49-49 0,0 25-16,1 25 15,-1-1 1,1 1-16,-1 24 15,1 25 1,-26 1-16,-24-1 16</inkml:trace>
  <inkml:trace contextRef="#ctx0" brushRef="#br0" timeOffset="50299.0292">15354 8880 0,'0'-74'16,"-25"49"-1,0-25-15,1 25 16,-26-49-16,0 74 15,-24 0 1,24 0-16,-24 0 16,0 74-1,24-49-15,25 50 16,25-26-1,0 26-15,25-1 16,0-74 0,24 25-16,26-25 15,-26 0 1,1-25-16,0-25 15,-1 26 1,-24-26-16,0 25 16,0-49-16,-25 24 15,24 25 1,-24-24-1,0 24-15,-24 25 16,24 25 0,0 24-1,0 26 1,0-1-1,24 1 1,1 24-16,0-25 16,0 1-16,-25-1 15,25 1 1,-50-26-16,0 26 15,0-26 1,-24 1-16,-1-1 16,-24-24-1,-1 25-15,1-50 16,24-50-16,-24 50 15,24-25 1,1-49-16,24 24 16</inkml:trace>
  <inkml:trace contextRef="#ctx0" brushRef="#br0" timeOffset="53033.3028">3101 10988 0,'-25'0'15,"0"-24"1,0 24-16,-24 0 15,-1 0 1,0 0-16,-24-25 16,0 25-1,-26 0-15,26 0 16,-25-25-1,-1 25-15,1-25 16,-25 25 0,25-25-16,-25 25 15,-25-24-15,25 24 16,0 0-1,0 0 1,0 0-16,0 24 16,0 1-16,25 0 15,0 0 1,49 24-16,-24-24 15,49 25 1,-25-1-16,50 1 16,-25 0-16,50 24 15,0-24 1,0 24-16,24-24 15,26-1 1,-1-24-16,25 25 16,1-25-1,-1-1-15,50-24 16,-25 0-1,24 0-15,1 0 16,25-24 0,0 24-16,-1-25 15,1 0 1,-1 0-16,-24-24 15,0 24 1,-50-25-16,1 1 16,-1 24-16,-50-25 15,-24-24 1,-25 24-16,-25 0 15,-24-24 1,-50 24-16,-1 1 16,-48-1-1,-26 25-15,0 1 16,-24 24-1,-25 0-15,-1 49 16,1 1 0,25 24-16</inkml:trace>
  <inkml:trace contextRef="#ctx0" brushRef="#br0" timeOffset="62196.219">22969 12402 0,'0'50'0,"-25"49"16,25 25-1,0 0-15,0 0 16,0-25 0,0 1-16,25-26 15,-25 1 1,25-51-16,-25 1 15</inkml:trace>
  <inkml:trace contextRef="#ctx0" brushRef="#br0" timeOffset="62561.2555">23192 12229 0,'0'25'15,"0"24"1,0 26-16,-24 24 15,24 25 1,0 0-16,0 0 16,0 0-1,0 0-15,24-25 16,-24-24-16,25-26 15,-25 1 1,25-25-16,-25-1 16,25-24-1,-25-24-15</inkml:trace>
  <inkml:trace contextRef="#ctx0" brushRef="#br0" timeOffset="62835.2829">22523 12849 0,'-25'0'15,"74"-25"1,1 0-1,49 0 1,25 1-16,0 24 16,25-25-1,0 25-15,-25 0 16,-50 0-1,-24 25-15,-50-25 16</inkml:trace>
  <inkml:trace contextRef="#ctx0" brushRef="#br0" timeOffset="63028.3022">22721 12948 0,'-50'25'16,"26"-25"-16,48 25 31,26-25-31,49-25 15,1 25 1,24-25-16,-25 0 16,25 0-1,-25 1-15</inkml:trace>
  <inkml:trace contextRef="#ctx0" brushRef="#br0" timeOffset="63343.3337">23738 12378 0,'0'24'31,"25"51"-31,0-1 15,-25 1 1,24 24-16,-24 25 16,0-25-1,25 0-15,-50 25 16,25-24-1,25-26-15,-25 0 16,0-49 0,25 25-16,0-50 15,25 0-15</inkml:trace>
  <inkml:trace contextRef="#ctx0" brushRef="#br0" timeOffset="63917.391">24532 12576 0,'-50'-74'0,"1"49"16,-1 0-1,-24 0-15,-1 25 16,1 0-16,-1 0 16,26 25-1,24 25-15,25-26 16,0 26-1,25 24-15,49-24 16,-24 24 0,49 26-16,-25-26 15,1 0 1,-1 1-16,-49-1 15,0-24 1,-25 0-16,-25-26 16,0 1-1,-24-25-15,-26-25 16,1 1-1,-1-1-15,26 0 16,-1-25-16,25-24 16,50-1-1,0 1-15,25-25 16,24 0-1,0 24-15,26-24 16,-51 25 0,1 24-16,-1-24 15,-24 24 1,0 0-16,-25 26 15</inkml:trace>
  <inkml:trace contextRef="#ctx0" brushRef="#br0" timeOffset="73476.3467">1265 16247 0,'-25'-25'16,"0"25"0,25-25-16,-24 25 15,-26 0 1,25 0-16,0 0 15,-24 0 1,-1 25-16,25-25 16,-24 25-1,-1 25-15,1-26 16,24 1-1,0 25-15,0 0 16,0-26 0,25 26-16,0 0 15,0-1-15,25 26 16,0-51-1,0 26-15,24 0 16,1-1 0,0 1-16,24-25 15,0-1 1,1-24-16,-1 0 15,-24 0 1,24-24-16,1-1 16,-26 0-1,1-25-15,-1 1 16,-24-1-1,-25-24-15,25 24 16,-50-24 0,0-1-16,1 1 15,-26 24 1,0 1-16,-24-1 15,24 0-15,-49 26 16,25-1 0,-1 25-16,1 0 15,0 0 1,-1 0-16,26 25 15</inkml:trace>
  <inkml:trace contextRef="#ctx0" brushRef="#br0" timeOffset="274084.4057">16421 14089 0,'0'-25'16,"25"0"0,-25 1-16,24-1 15,-24 0-15,25 0 16,0 0-1,25 25-15,-26-24 16,26 24 0,-25 0-16,24 24 15,-24 1 1,0 0-16,0 0 15,0 24 1,-50 1-16,25 0 16,-25-26-1,0 26-15,-24 0 16,24-1-1,-25 1-15,25-25 16,1 0 0,-1-1-16,50-24 46,-1 0-46,26 0 16,-25 0 0,24 0-16,-24-24 15,25 24 1,-25 0-16,24 0 15,-24-25 1</inkml:trace>
  <inkml:trace contextRef="#ctx0" brushRef="#br0" timeOffset="274446.4419">17041 13866 0,'0'25'31,"25"24"-16,-25-24 1,0 25-16,0 24 16,0-24-1,24 24-15,-24 0 16,0 1-1,0-25-15,0-1 16,25-24-16,-25 0 16,0 0-1,25-50 1</inkml:trace>
  <inkml:trace contextRef="#ctx0" brushRef="#br0" timeOffset="274649.4622">17363 14387 0,'25'25'15,"0"-25"17</inkml:trace>
  <inkml:trace contextRef="#ctx0" brushRef="#br0" timeOffset="275177.515">17363 13891 0,'25'-25'16,"25"25"0,-26-25-1,1 25-15,25 0 16,-25-25-1,0 25-15,24 0 16,-24 0 0,0 0-16,0 0 15,-1 0 1,-24 25-1,0 0 1,0 0 0,-24 24-16,24 1 15,-25-1 1,25 1-16,-25 0 15,25-1 1,0 1-16,0-1 16,0-24-1,25 0-15,-25 25 16,0-25-1,0-25 1</inkml:trace>
  <inkml:trace contextRef="#ctx0" brushRef="#br0" timeOffset="276091.6064">18083 14163 0,'0'-24'16,"-25"-1"0,0 25-1,0 0-15,0 0 16,1 0-1,-1 25-15,0-1 16,0 26 0,0-25-16,25 24 15,0-24 1,25 0-16,0 0 31,0-25-31,0-25 16,-1 0-1,1 0 1,0 1-1,-25-1-15,0-25 16,25 25 0,-25 1-16,25 48 62,-25 26-46,0 0-16,0-1 15,24 1 1,-24 0-16,25-1 15,-25 1 1,0-1-16,0-24 16,0 25-1,-25-25-15,1-1 16,-1-24-1,0 25-15,-25-25 16,26-25 0,-1 25-16,-25-24 15,25 24-15,1-25 16,-1 25-1,0-25-15,0 25 47,50 0 0,-50 0 15</inkml:trace>
  <inkml:trace contextRef="#ctx0" brushRef="#br0" timeOffset="277723.7696">16867 14585 0,'0'25'0,"0"0"31,0 0-31,0-1 15,0 1-15,0 25 16,25-1 0,-50 1-16,25 0 15,0-26 1,0 1-16,0-50 62,0-24-46,0-1-1,0 25-15,0-24 16,0-1 0,0 1-16,0 24 15,0 0-15,25 25 16,0 25 15,-25 0-15,25-1-16,-25 26 15,24-25 1,1 24-16,0-24 15,0 0 1,0 0-16,-1-25 16,1 0-1,0-25 1,-25 0-1,0-24 1,0 24 0,0-25-16,0 25 15,-25-24-15,25 24 16</inkml:trace>
  <inkml:trace contextRef="#ctx0" brushRef="#br0" timeOffset="277936.7909">17239 14610 0,'0'25'0,"25"0"16,-25 24-1,0-24-15,0 25 16,0-1-16,0-24 15,0 0 1,0 0-16,0-1 16,0-24-1</inkml:trace>
  <inkml:trace contextRef="#ctx0" brushRef="#br0" timeOffset="278200.8173">17190 14784 0,'24'0'16,"1"0"-1,0 24 1,0-24-16,0 0 15,-1-24 1,1 24-16,0 0 16,0-25-1,0 0-15,-1 25 16,-24-25-1</inkml:trace>
  <inkml:trace contextRef="#ctx0" brushRef="#br0" timeOffset="278403.8376">17462 14635 0,'0'-25'15,"0"0"1,-24 25-1,24 25 17,0 25-17,24-26 1,-24 26-16,0-25 15,0 24 1,0-24-16,0 25 16,0-25-1</inkml:trace>
  <inkml:trace contextRef="#ctx0" brushRef="#br0" timeOffset="278982.8955">17537 14808 0,'25'0'16,"0"0"-1,-1 0 1,1 0-16,25 0 16,-25 0-1,-1 0 1,-24 25-1,-24 0 1,-1 0 0,0-25-1,0 0 1,0 25-16,50-25 47,0 0-32,0 0 1,0 24-16,-1-24 15,1 25 1,0-25-16,-25 25 31,-25 0-31,0 0 16,1-1-1,-1-24-15,-25 25 16,25 0 0,1-25-16,-1 0 31,25-25-31,0 0 15</inkml:trace>
  <inkml:trace contextRef="#ctx0" brushRef="#br0" timeOffset="279490.9463">18231 13593 0,'0'-25'15,"25"50"1,0 0 0,-25 24-1,0 26 1,-25-1-16,25 1 15,-25 24 1,25 0-16,0 0 16,0 25-1,25-24-15,-25 24 16,25 0-1,-25-25-15,25 25 16,0 0-16,-1-25 16,-24 0-1,25-24-15,0-1 16,-25 1-1,0-26-15,0-24 16,0 25 0,0-50-16</inkml:trace>
  <inkml:trace contextRef="#ctx0" brushRef="#br0" timeOffset="280395.0367">16495 15032 0,'25'0'15,"25"0"1,-26-25-16,26 25 16,0 0-1,-1-25-15,1 25 16,-1 0-1,1-25-15,24 25 16,1 0 0,-1-25-16,1 25 15,-1 0 1,0 0-16,26-24 15,-1 24 1,-25 0-16,26 0 16,-1 0-16,0 0 15,0 0 1,0 0-16,1 0 15,24 0 1,-25 0-16,-25 0 16,26 0-1,-1 0-15,-25 0 16,25 0-1,-24 0-15,-1 0 16,1 0 0,-1 0-16,0 0 15,1 0 1,-26 0-16,26 0 15,-26 0-15,1-25 16,25 25 0,-26 0-16,1 0 15,24 0 1,-24-25-16,-1 25 15,1 0 1,0 0-16,-1 0 16,-24 0-1,0 0-15,0 0 16,-1 0-1,-24 0-15</inkml:trace>
  <inkml:trace contextRef="#ctx0" brushRef="#br0" timeOffset="281975.1947">18678 14957 0,'-25'0'0,"50"25"62,-25 0-46,0 0-16,0 24 15,0-24 1,0 25-16,0-1 15,0-24 1,0 25-16,0-1 16,0-24-1,0 0-15,0 0 16,25-25-1,-25 0 1</inkml:trace>
  <inkml:trace contextRef="#ctx0" brushRef="#br0" timeOffset="282430.2402">18827 14982 0,'25'0'31,"-1"0"-31,1 0 16,25 0-16,-25 0 15,-1 0 1,26 0-16,-25 0 16,0 0-1,-1 0 1,-48 0 31,24 50-47,0-26 15,-25 1 1,25 25-16,0-25 15,0 24 1,0 1-16,0-1 16,0-24-1,0 25-15,0-25 16,25 0-16,-25-1 31</inkml:trace>
  <inkml:trace contextRef="#ctx0" brushRef="#br0" timeOffset="282668.264">18926 15230 0,'50'25'32,"-26"-25"-32,26 0 15,-25 0 1,24 0-16,1-25 15,0 25 1</inkml:trace>
  <inkml:trace contextRef="#ctx0" brushRef="#br0" timeOffset="282900.2872">19348 15354 0,'0'25'0,"0"0"16,24-25-16,-24 25 15,25-25 16,-25-25-15</inkml:trace>
  <inkml:trace contextRef="#ctx0" brushRef="#br0" timeOffset="283353.3325">19596 15180 0,'-25'25'47,"25"0"-47,-25 0 15,25 0 1,0-1-16,25 1 16,-25 0-1,25 0-15,0 0 16,-1-25-1,1 25-15,0-25 16,0-25 0,0 0-1,-25-25 1,0 1-16,-25 24 15,25-25-15,-25 25 16,-25 1 0,26-1-16,-26 0 15,25 25 1,-25 0-16,50-25 15</inkml:trace>
  <inkml:trace contextRef="#ctx0" brushRef="#br0" timeOffset="283739.3711">19819 15032 0,'0'24'32,"0"26"-17,-25-50 1,25 25-16,0 0 15,0-1 1,0 1-16,-25 0 16,25 0-1,25-25-15,-25 25 16,25-1-1,0-24 1,0 0 0,-1 0-16,1 0 15,0 0-15,0 0 16,0-24-1</inkml:trace>
  <inkml:trace contextRef="#ctx0" brushRef="#br0" timeOffset="284074.4046">19943 14957 0,'0'25'32,"0"0"-17,25 0-15,-25 24 16,0-24-1,25 49-15,-25-49 16,0 25 0,0-1-16,0 1 15,0 0 1,0-1-16,0-24 15,0 0 1,24-25-16</inkml:trace>
  <inkml:trace contextRef="#ctx0" brushRef="#br0" timeOffset="284724.4696">20241 15180 0,'-25'0'16,"25"-24"-16,-25 24 15,0 0 1,-24 24-16,24-24 15,0 25 1,0 0-16,25 0 16,0 0-16,0-1 15,25-24 1,-25 25-16,25-25 15,0 0 1,-1 0-16,26 0 16,-25-25-1,0 1-15,-1-1 16,-24 0-1,25 0-15,-25 0 16,0 1 0,0 48 46,-25 1-62,25 25 16,0-1-16,25 1 15,-25 25 1,0-26-16,0 26 15,0-26 1,0 1-16,-25-1 16,1 1-1,-1-25-15,0 0 16,0-1-1,-24-24-15,24 0 16,-25-24 0,1-1-16,-1 0 15</inkml:trace>
  <inkml:trace contextRef="#ctx0" brushRef="#br0" timeOffset="285181.5153">18678 14238 0,'0'25'15,"0"24"1,0 1-16,0 24 16,0-24-1,0 0-15,0-1 16,0-24-1,0 0-15,0 0 16,25-1 0,-25-24-16</inkml:trace>
  <inkml:trace contextRef="#ctx0" brushRef="#br0" timeOffset="285932.5904">18802 14362 0,'25'25'47,"-25"24"-47,25-24 16,-25 0-1,0 0-15,0 0 16,0-1-16,0 1 16,0-50 30,0 1-30,24-26 0,-24 25-16,25-24 15,-25 24 1,25 0-16,-25 0 31,25 25-31,0 25 31,-25 0-31,24 0 16,-24 24-16,0-24 15,25 0 1,-25 24-16,0-24 16,-25 0-1,50-25 16,-25-50-15,0 26 0,0-1-16,25-25 15,-25 25 1,25 1-16,0-1 15,-25 0 1,24 25-16,1 0 16,-25 25-1,0 0 1,25-1-16,-25 26 15,0 0 1,0-1-16,0-24 16,0 25-1,0-26-15,25-24 16,0 0-1</inkml:trace>
  <inkml:trace contextRef="#ctx0" brushRef="#br0" timeOffset="286318.629">19323 14387 0,'-25'25'16,"25"-1"-1,-25 1 1,25 25-16,0-25 16,0 24-1,25-24-15,0 0 16,0-25-1,-1 25-15,26-25 16,-25-25 0,0 0-1,-25 0 1,0-24-16,0-1 15,-25 25 1,0 0-16,0 1 16,0-1-16,1 25 15,-1-25 1,25 0-16,0 25 15</inkml:trace>
  <inkml:trace contextRef="#ctx0" brushRef="#br0" timeOffset="286572.6544">19571 14238 0,'0'25'15,"0"-1"1,0 1-16,0 25 15,0 0 1,0-1-16,0 1 16,0-1-16,0 1 15,0 0 1,0-26-16,0 1 15,0 0 1,25-25-16</inkml:trace>
  <inkml:trace contextRef="#ctx0" brushRef="#br0" timeOffset="287074.7046">19596 14486 0,'25'0'16,"-1"25"0,1-25-16,25 0 15,-1 0 1,-24 0-16,25-25 15,-25 0 1,-1 25-16,-24-25 16,0 1-1,0-1-15,-24 0 16,-1 0-1,0 25-15,-25 0 16,26 0 0,-1 25-16,-25 0 15,50 0-15,-25 24 16,25-24-1,0 0-15,25 24 16,0-24 0,25 0-16,-26 0 15,26 0 1,-25-25-16,24 24 15,-24-24 1,0 0-16,0-24 16,0 24-1,-25-25-15</inkml:trace>
  <inkml:trace contextRef="#ctx0" brushRef="#br0" timeOffset="287912.7884">18926 13717 0,'0'25'0,"0"24"15,0-24 1,0 25-16,0-1 15,0 1 1,0 0-16,25-26 16,-25 1-1,0-50 32,0-24-47,0-1 16,0 1-1,0 24-15,0-25 16,-25 1-1,25 24-15,0 0 16,0 50 31,0 0-47,25 24 15,0-24 1,-1 25-16,1-1 16,0-24-16,0-25 15,0 25 1,-1-25-16,1 0 31,-25-50-15,0 25-1,0-24-15,0-1 16,0 1-1,0-1-15,-25 25 16,25 0 0,25-24-16</inkml:trace>
  <inkml:trace contextRef="#ctx0" brushRef="#br0" timeOffset="288104.8076">19199 13618 0,'25'25'32,"-25"-1"-32,24 26 15,-24 0 1,0-1-16,25 1 15,-25-1 1,0 1-16,0 0 16,0-26-1,0 1-15,0 0 16,25-25-1</inkml:trace>
  <inkml:trace contextRef="#ctx0" brushRef="#br0" timeOffset="288318.829">19224 13816 0,'49'0'31,"-24"0"-16,0 0 1,24 0-16,-24-25 16,25 25-1,-25-24-15</inkml:trace>
  <inkml:trace contextRef="#ctx0" brushRef="#br0" timeOffset="288545.8516">19422 13593 0,'0'25'0,"0"24"32,0-24-32,0 25 15,25-1 1,-25 1-16,25 0 15,-25-1 1,0-24-16,0 25 16,0-26-1</inkml:trace>
  <inkml:trace contextRef="#ctx0" brushRef="#br0" timeOffset="289069.9041">19521 13915 0,'25'0'16,"25"0"-1,-1 0 1,-24 25-16,0-25 15,0 0 1,0 25-16,-50-25 31,25 25-31,-50-25 16,25 0-1,-24 25-15,-1-25 16,25 0-16,0 0 16,50 0 15,0 0-16,25 0-15,-1 24 16,1-24 0,-25 25-16,24 0 15,-24 0 1,-25 0 15,-25-25-31,1 24 16,-26-24-1,0 0-15,1 0 16,24 0-16,0 0 15,0-24 1,25-1-16</inkml:trace>
  <inkml:trace contextRef="#ctx0" brushRef="#br0" timeOffset="289586.9558">20117 13494 0,'24'25'16,"-24"-1"-16,25 26 15,-25 0 1,25-1-16,0 26 15,-25-1 1,25 0-16,-25 26 16,24-26-1,-24 25-15,0 0 16,25 1 0,-25-1-16,25 0 15,0 25 1,-25-25-16,25 25 15,-1-24 1,1 24-16,-25-25 16,25 0-16,-25 25 15,25-25 1,-25 1-16,0-1 15,25 0 1,-25-25-16,0 1 16,0-1-1,24 1-15,-24-26 16,0-24-1,25 0-15,-25 0 16,25-25 0</inkml:trace>
  <inkml:trace contextRef="#ctx0" brushRef="#br0" timeOffset="290348.0319">19819 14784 0,'25'0'16,"0"0"-1,24 0 1,-24 0 0,0-25-16,24 25 15,1 0-15,-25 0 16,24 0-1,1 0-15,0 0 16,-1-25 0,1 25-16,24 0 15,-24 0 1,24 0-16,1 0 15,-26 0 1,26 25-16,-1-25 16,1 0-1,-1 0-15,0 0 16,1 0-1,-1 0-15,-24 0 16,-1 25-16,1-25 16,0 0-1,-26 0-15,1-25 16,0 25-1,-25 0-15</inkml:trace>
  <inkml:trace contextRef="#ctx0" brushRef="#br0" timeOffset="292685.2656">20563 15156 0,'0'-25'31,"25"0"-15,-25 0-16,25 0 15,24-24 1,-24 24-16,0 0 15,25 25 1,-26 0-16,1 25 16,0 0-1,0 0-15,-25 24 16,0-24-1,0 25-15,-25-1 16,0 1 0,0-1-16,1 1 15,-1-25-15,0 25 16,0-50-1,25 24-15,-25-24 16,50 0 0,-25 25-16,25-25 15,0 0 1,0 0-16,24-25 15,-24 25 1,0 0-16,24 0 16,-24 0-1,0-24-15,0 24 16,0-25-1,-25 25-15</inkml:trace>
  <inkml:trace contextRef="#ctx0" brushRef="#br0" timeOffset="293436.3406">21109 15056 0,'0'25'31,"0"0"-31,0 0 16,25 0-1,-25 24-15,0 1 16,0-25-1,-25-1-15,50 1 16,-50 0-16,50-25 31,-25-25-31,-25 25 16,25-49-1,25 24-15,-25-25 16,0 1 0,24-1-16,1 0 15,-25 26 1,25-1-16,0 0 15,0 25 1,-1 25-16,-24 0 16,25-1-1,-25 1-15,0 25 16,0-1-16,0-24 15,0 25 1,0-25-16,0-1 16,25-24 15,0-24-16,-25-1 1,25-25 0,-1 25-16,1 1 15,0-1 1,0 25-16,0 0 15,-25 49 17,0-24-17,0 25 1,0-25-16,0 24 15,0-24 1,0 25-16,24-25 16,1-25-1,-25 0-15</inkml:trace>
  <inkml:trace contextRef="#ctx0" brushRef="#br0" timeOffset="293832.3803">21630 15081 0,'-25'50'16,"25"-25"-16,-25 24 15,25 1 1,25-25-16,-25 24 16,49-24-1,-24 0-15,0-25 16,25 0-1,-1 0-15,-24-25 16,0 0 0,0 0-16,-25-24 15,0-1 1,0 25-16,-25-24 15,0 24-15,0 0 16,-24 0 0,24 1-16,-25 24 15,25-25 1</inkml:trace>
  <inkml:trace contextRef="#ctx0" brushRef="#br0" timeOffset="294096.4067">21903 14932 0,'24'25'15,"-24"0"1,25 25-16,-25-1 15,0 26-15,0-26 16,0 26 0,0-26-16,0 1 15,0 0 1,0-26-16,0 1 15,0 0 1</inkml:trace>
  <inkml:trace contextRef="#ctx0" brushRef="#br0" timeOffset="294877.4848">20935 15577 0,'0'25'32,"0"0"-32,0 0 15,0 24 1,25 1-16,-25 24 15,0-24-15,0 0 16,0-1 0,0 1-16,-25-1 15,25-24 1,0-50 15</inkml:trace>
  <inkml:trace contextRef="#ctx0" brushRef="#br0" timeOffset="295253.5224">20861 15627 0,'0'-25'0,"0"50"16,0-50-1,0 50-15,25-25 16,-25 50 0,24-26-16,1 26 15,0 0 1,0-26-16,24 26 15,-24-25 1,0 24-16,0-49 16,0 25-1,-1-25 1,1-25-1,-25 1 1,0-26-16,0 0 16,0 1-1,-25 24-15,25-25 16,0 1-1</inkml:trace>
  <inkml:trace contextRef="#ctx0" brushRef="#br0" timeOffset="295487.5456">21233 15577 0,'0'25'0,"25"0"16,-25 25-1,24-1-15,-24-24 16,25 49-16,-25-24 15,0 0 1,25-26-16,-25 26 16,0-25-1,25-25 1,-25 0-1</inkml:trace>
  <inkml:trace contextRef="#ctx0" brushRef="#br0" timeOffset="295700.5671">21307 15751 0,'25'0'31,"25"25"-15,-26-50-1,26 25 1,-25 0-16,24 0 16,-24 0-1,0-25-15</inkml:trace>
  <inkml:trace contextRef="#ctx0" brushRef="#br0" timeOffset="295965.5936">21506 15503 0,'0'25'0,"0"24"16,0 1-1,24 24-15,-24-24 16,0 24-16,0-24 16,25 0-1,-25-1-15,0 1 16,0-25-1,25-1-15</inkml:trace>
  <inkml:trace contextRef="#ctx0" brushRef="#br0" timeOffset="296516.6485">21605 15751 0,'25'0'31,"-1"0"-15,1 0-1,0 0-15,25 0 16,-25 0-1,-1 25-15,1-25 16,0 0 0,-25 25-16,0-1 31,-25 1-31,0-25 15,1 25-15,-1 0 16,0 0 0,25-1 15,25 1-31,0 0 15,24 0 1,-24 0-16,25-1 16,-26 1-1,1 0-15,0-25 16,-25 25-1,0 0 1,-25-25 0,-24 0-16,-1 0 15,0 0 1,1-25-16,24 0 15,0 0-15</inkml:trace>
  <inkml:trace contextRef="#ctx0" brushRef="#br0" timeOffset="297091.7062">22225 13692 0,'0'25'16,"0"0"-1,0 24-15,0 26 16,0-26-1,25 51-15,-25-26 16,25 50-16,-25-25 16,24 25-1,1 0-15,0 25 16,0-25-1,0 25-15,-1 25 16,1-26 0,0 1-16,0 0 15,24 0 1,-24-25-16,0 0 15,25-25 1,-26 0-16,1-24 16,0-26-1</inkml:trace>
  <inkml:trace contextRef="#ctx0" brushRef="#br0" timeOffset="298025.7996">21158 14709 0,'25'0'31,"0"0"-31,0 0 16,0 0-1,-1 0-15,26 0 16,-25 0-1,24 0-15,1 0 16,0 0 0,-1 0-16,26 0 15,-26 0 1,26 0-16,-1 0 15,-24 25 1,24-25-16,1 0 16,-1 0-16,0 0 15,1 0 1,-1 0-16,1 0 15,-1 0 1,25 0-16,-24 0 16,-1 0-1,25 0-15,-24 0 16,-1-25-1,1 50-15,-1-25 16,0 0 0,1 0-16,-1 0 15,1 0 1,-26 0-16,1 0 15,-1 0-15,-24 0 16,0 0 0,0 0-16</inkml:trace>
  <inkml:trace contextRef="#ctx0" brushRef="#br0" timeOffset="299470.9441">22721 14932 0,'0'25'31,"0"0"-16,0 0-15,0 24 16,25 26 0,-25-26-16,0 26 15,0-1 1,25 1-16,-50-1 15,50-24 1,-25 24-16,0-24 16,0-25-1,25-1-15,-1-24 16,-24-24-1</inkml:trace>
  <inkml:trace contextRef="#ctx0" brushRef="#br0" timeOffset="300287.0257">22944 15205 0,'0'25'31,"25"25"-31,-25-1 16,0 1-16,0 0 15,0-26 1,0 1-16,0 0 15,0 0 1,0-50 31,0 0-32,-25-24-15,25-1 16,0 0 0,0 1-16,25-1 15,-25 25 1,0 0-16,25 25 15,-25-24 1,25 24-16,0 0 16,-1 0-1,-24 24 1,25 1-16,0 25 15,-25-25 1,25 24-16,-25-24 16,0 0-1,0 0-15,0 0 16,0-50 31,0 0-47,0-25 15,0 25 1,25-24-16,-25 24 15,24-25 1,-24 26-16,25-1 16,0 25-16,-25-25 15,25 25 1,-25 25-16,25-25 15,-25 25 1,24-1-16,-24 26 16,0 0-1,0-1-15,25 1 16,-25-25-1,0 24-15,0 1 16,25-25 0,-25 0-16</inkml:trace>
  <inkml:trace contextRef="#ctx0" brushRef="#br0" timeOffset="300683.0653">23465 15156 0,'0'24'15,"0"26"1,-25 0-1,25-26-15,25 26 16,-25 0 0,25-25-16,0-1 15,0 1-15,-1-25 16,1 0-1,0 0-15,-25-25 16,0 1 0,0-26-16,0 0 15,0 1 1,-25-1-16,25 25 15,-49 0 1,24 1-16,0-1 16,0 0-1</inkml:trace>
  <inkml:trace contextRef="#ctx0" brushRef="#br0" timeOffset="300903.0873">23713 15106 0,'0'25'0,"-25"49"15,25-24 1,0-1-16,0 1 15,0 0 1,0-25-16,0-1 16</inkml:trace>
  <inkml:trace contextRef="#ctx0" brushRef="#br0" timeOffset="301390.136">23763 15230 0,'25'0'15,"24"0"1,-24-25-1,0 25 1,0-25-16,0 1 16,-25-1-1,0 0-15,0 0 16,0 0-16,-25 1 31,0 24-31,-25 0 16,25 24-1,1-24-15,-1 25 16,0 25-1,25-25-15,0-1 16,0 26 0,25-25-16,-25 0 15,25-1 1,24-24-16,-24 25 15,0-25 1,0 0-16,0 0 16,-1 0-1,-24-25-15</inkml:trace>
  <inkml:trace contextRef="#ctx0" brushRef="#br0" timeOffset="301806.1776">23118 15652 0,'0'49'0,"-25"1"16,25 24-1,0-24-15,0 0 16,0-1 0,0 1-16,0-25 15,0-1-15,25-24 31</inkml:trace>
  <inkml:trace contextRef="#ctx0" brushRef="#br0" timeOffset="302040.201">23068 15825 0,'25'25'15,"0"-25"-15,25 25 16,-26-25-16,26 0 16,-25-25-1,24 25-15,-24-49 16,0 24-1</inkml:trace>
  <inkml:trace contextRef="#ctx0" brushRef="#br0" timeOffset="302242.2212">23292 15602 0,'-25'0'16,"25"25"-1,0 0-15,0 24 16,0 1-16,0 0 15,0 24 1,0-24-16,0-1 16,0 1-1</inkml:trace>
  <inkml:trace contextRef="#ctx0" brushRef="#br0" timeOffset="302754.2724">23341 15900 0,'25'0'31,"0"25"-31,24-25 16,-24 0-1,0 0-15,0 24 16,0-24-1,-25 25-15,0 25 32,0-25-32,-25-25 15,0 49 1,0-24-16,0 0 15,25 0 1,-24-25-16,24 24 16,24 1-1,1 0 1,0-25-1,0 0 1,24-25-16,-24 25 16,25 0-1,-25-25-15,24 25 16,-24-24-1,-25-1-15</inkml:trace>
  <inkml:trace contextRef="#ctx0" brushRef="#br0" timeOffset="304846.4816">20389 13990 0,'-24'-25'0,"24"0"16,24 25 0,-24-25-16,25 1 15,0-1 1,0 25-16,24-25 15,-24 25 1,0 0-16,0 25 16,0-25-1,-25 25-15,24-1 16,-48 1-16,-1 0 15,0 25 1,0-26-16,-24 1 16,24 0-1,0-25-15,75 0 63,-26 0-48,1 0 1,25 25-16,-25 0 15,-1-1 1,1 1-16,0 0 16,-25 0-1,-25 24-15,0-24 16,1 25-16,-26-25 15,25 0 1,-24-25-16,24 24 16,0-24-1,25-24-15,0-1 16,0 0-1</inkml:trace>
  <inkml:trace contextRef="#ctx0" brushRef="#br0" timeOffset="305556.5526">20811 14089 0,'0'25'0,"0"0"15,25-1 1,-25 26-16,0-25 16,-25 24-1,25-24-15,0 0 16,0 0-1,-25-25-15,25-25 47,25-25-31,-25 26-16,0-26 15,25 0-15,-25 26 16,0-1 0,25 0-16,0 25 15,-1 25 16,-24 0-15,0-1-16,25 1 16,-25 25-1,-25-25-15,25-1 16,0 1-1,25-25 17,-25-25-32,0 1 15,25-1-15,-25-25 16,25 25-1,-25 1-15,25-1 16,-1 0 0,1 25-1,0 25 1,-25 0-1,0 24 1,0-24-16,0 25 16,0-1-1,0-24-15,0 0 16,25 0-1,-25-25-15</inkml:trace>
  <inkml:trace contextRef="#ctx0" brushRef="#br0" timeOffset="305957.5927">21158 14114 0,'0'25'0,"-24"-1"15,24 26 1,0-25-16,0 24 16,0-24-1,24 0 1,1-25-1,0 0 1,0-25-16,0 0 16,-25 1-1,24-26-15,-24 25 16,0 0-1,-24-24-15,24 24 16,-25 25 0,0-25-16,0 25 15,0 0 1,1 0-16,-1 0 15,25 0 1</inkml:trace>
  <inkml:trace contextRef="#ctx0" brushRef="#br0" timeOffset="306409.6377">21307 13940 0,'25'0'31,"-25"25"-16,0 0 17,0 0-17,0-1 1,0 26-16,0 0 15,25-1 1,-50 1-16,25 24 16,0-24-1,0 0-15,0-26 16,0 26-1,-25-25-15,25 0 16,0-1 0,0-48 15,0 24-16</inkml:trace>
  <inkml:trace contextRef="#ctx0" brushRef="#br0" timeOffset="307018.6986">21555 13915 0,'-25'25'0,"50"-25"31,-25 25-31,0 0 16,0 0 0,0 24-16,0 26 15,0-26 1,0 26-16,0-26 15,0 1 1,0-25-16,0 0 16,0-1-1,0-48 1</inkml:trace>
  <inkml:trace contextRef="#ctx0" brushRef="#br0" timeOffset="307232.7202">21580 14163 0,'25'0'31,"0"0"-31,-1 0 15,1-24 1,0 24-16,0-25 16,0 25-1</inkml:trace>
  <inkml:trace contextRef="#ctx0" brushRef="#br0" timeOffset="307469.7439">21779 13891 0,'0'24'32,"0"26"-17,24-25 1,-24 24-16,0 26 15,0-26 1,0 1-16,0 24 16,0-24-1</inkml:trace>
  <inkml:trace contextRef="#ctx0" brushRef="#br0" timeOffset="308013.7983">21754 14287 0,'0'-24'15,"25"24"1,-1-25-16,1 25 15,0 0 1,0 0-16,0 0 16,-1 25-1,1-1 16,-25 1-15,-25 0-16,1 0 16,24 0-1,-25 0-15,0-1 16,0 1-1,25 0 17,25-25-17,0 0 1,0 0-16,-1-25 15,1 25 1,25-25-16,-25 25 16,-1 0-1,-24-24 1,0 48-1,0-48 1,-24 24 15</inkml:trace>
  <inkml:trace contextRef="#ctx0" brushRef="#br0" timeOffset="309016.8986">22523 14039 0,'-25'-24'16,"25"-1"-1,25 0 1,-1 0 0,1 25-16,25 0 15,-25 0 1,-1 25-16,1 0 15,0 0 1,0 24-16,-25-24 16,0 25-1,-25-26-15,0 26 16,0 0-1,1-26-15,-26 26 16,25-25 0,0 0-16,25 0 31,25-25-16,0 0 1,0 0 0,24 0-16,-24 0 15,0-25 1,0 25-16,0 0 15,0 0 1,-1 0-16,1 0 16</inkml:trace>
  <inkml:trace contextRef="#ctx0" brushRef="#br0" timeOffset="309229.9199">22994 14287 0,'0'25'47,"25"-25"-47,-25-25 15,25 25 1</inkml:trace>
  <inkml:trace contextRef="#ctx0" brushRef="#br0" timeOffset="309656.9626">23168 14039 0,'0'25'31,"0"0"-15,0 0-16,0 24 15,-25 1 1,25 0-16,0-1 15,0-24 1,25 0-16,-1-25 16,1 25-1,0-25-15,0 0 16,0-25-1,-1 0-15,1 0 16,0-24 0,-25-1-16,0 0 15,-25 26-15,25-26 16,-25 25-1,1 0-15,-1 1 16,-25 24 0,25 0-16,1 0 15</inkml:trace>
  <inkml:trace contextRef="#ctx0" brushRef="#br0" timeOffset="310168.0137">23341 13965 0,'25'0'15,"0"-25"1,24 25-1,-24 0-15,0 25 16,0-25 0,0 0-16,-1 25 15,1-25 1,-25 25-16,25 24 15,-25-24 1,0 0-16,-25 24 16,25-24-1,-25 0-15,-24 25 16,24-26-1,-25 26-15,26-25 16,-1 0-16,25 0 31,25-1-15,-1 1-1,1-25-15,25 0 16,-1 0 0,1 0-16,0 0 15,-1 0 1,1 0-16,-25-25 15,24 25 1</inkml:trace>
  <inkml:trace contextRef="#ctx0" brushRef="#br0" timeOffset="310767.0736">24011 14287 0,'0'-24'15,"0"-1"-15,0 0 31,-25 25-31,0-25 16,1 25 0,-1 0-16,-25 25 15,0 0 1,26 0-16,-1-1 15,25 1 1,0 0-16,0 0 16,25-25-1,-1 25 1,1-25-16,0-25 15,0 25 1,-25-25-16,25 0 16,0 0-1,-1 1 1,-24 48 31,0 1-32,0 0 1,25 25-16,-25-1 15,0 1-15,25 0 16,-25-1 0,0-24-16,-25 25 15,25-26 1,-25 1-16,1 0 15,-26 0 1,25-25-16,-25-25 16,26 25-1,-26-25-15,25 25 16</inkml:trace>
  <inkml:trace contextRef="#ctx0" brushRef="#br0" timeOffset="315519.5486">18827 14982 0,'25'0'31,"-1"0"0,1 0-31,0 0 16,25 0-1,-26 0-15,1 25 16,-50-50 31,1 25-16,-1 0-31,0 0 16,0 0-1,0 0-15,50 0 47,0 0-47,0 25 16,0-25-1,24 0-15,-24 0 16,0 0-1,0 0-15,-50 0 32,-25 0-1,25-25-31,1 25 15,-26 0 1,25 0-16,0 0 16,1 0-16,48 25 31,26-25-16,-25 0 1,24 0-16,1 25 16,-25-50-1,0 25-15,-50-25 47,0 25-31,-25 0-16,26-25 15,-26 25 1,25 0-1,50 25 1,0-25 0,0 0-1,-25 0 1</inkml:trace>
  <inkml:trace contextRef="#ctx0" brushRef="#br0" timeOffset="316964.6933">19050 14982 0,'0'25'62,"0"0"-62,0-1 16,0 1-16,25 0 15,-25 0 1,0 0-16,0-1 15,0 1 1,0 0-16,0 0 16,0 0-1,0-1-15,0 1 16,0 0-1,0 0 17,0-50-17,0 0 16,0 0-31,0 1 16,0-26 0,0 25-16,25 0 15,-25-24 1,0 24-16,0 0 15,0 0 1,0 1 0,0 48 30,-25 1-30,25 0 0,0 25-16,-25-26 15,25 26 1,0 0-16,25-1 15,-25 1-15,0-25 16,0 24 0,0-24-16,0 0 15,25 0 1,-25 0-16,0-50 31,0 0-15,0 0-1,0 0-15,0 1 16,24-26-1,-24 0-15,0 25 16,25-24 0,-25 24-16,0-25 15,0 26-15,0-1 16,0 0-1,0-25-15,0 26 32,0-1-32,-25 25 62,25 25-62,0-1 31,0 1-31,-24 0 16,24 0-1,-25 0-15,25-1 16,0 26-16,0-25 16,0 24-1,0-24-15,0 0 16,0 0-1,0 0-15,0-50 78,0 0-62,0 0-16,0 0 16,0 1-1,0-26-15,0 25 16,0 0-16,0 1 15,0-26 1,0 25-16,0 0 16,0 1-1,0-1-15,0 0 16,-25 0-1,25 0 17,0 50 14,0-25-30</inkml:trace>
  <inkml:trace contextRef="#ctx0" brushRef="#br0" timeOffset="317915.7884">18876 15180 0,'25'0'31,"25"0"-15,-25 0-16,24 0 15,1 0 1,-1 25-16,1-25 15,-25 0 1,0 0-16,-25-25 31,-25 25 0,0 0-31,0 0 16,0 0 0,-24 0-16,-1 0 15,25 25 1,1-25-16,-1 0 15,0 0 1,50 0 15,0 0-15,24 0-16,1 0 15,-1 0 1,1 0-16,0 0 16,-26 0-1,1 0-15,-25-25 31,-49 25-15,24 0 0,-25 0-16,1 0 15,-26 0 1,50 0-16,-24 25 15,24-25 1,0 0-16,50 0 16,25 0 15,-1 0-31,1 0 15,-1 0 1,1 0-16,0 0 16,-26 0-1,-48 0 16,-1-25-31,0 25 16,-49 0 0,24 0-16,25 0 15,-24 25 1,24-25-1,50 0 1,-1 0 0</inkml:trace>
  <inkml:trace contextRef="#ctx0" brushRef="#br0" timeOffset="318921.889">18678 14932 0,'-25'25'31,"25"0"-15,-25 0-16,25 0 16,0-1-1,0 26-15,0-25 16,0 0-1,25 24-15,-25-24 16,0 25 0,25-26-16,-25 26 15,0-25 1,0 0-16,0 0 15,-25-1 1,25 1-16,0-50 47,0 1-32,0-1 1,0 0-16,0-25 16,0 25-1,0-24-15,0-1 16,0 25-1,0-24-15,0-1 16,0 25 0,-25-24-16,25 24 15,0 0 1,-24-24-16,24 24 31,0 50 0,0-1-15,0 1-1,0 25 1,0-1-16,0-24 16,0 25-1,0-1-15,24 1 16,-24 0-1,0-1-15,25 1 16,-25 0 0,0-26-16,0 1 15,0 0 1,0 0-16,-25-25 31,25 0-15</inkml:trace>
  <inkml:trace contextRef="#ctx0" brushRef="#br0" timeOffset="320231.0199">19397 15404 0,'-25'25'62,"50"-25"16,0 0-47,-25-25-31,0 0 32,-25 25-32,25-25 31,-25 25-31,1 25 15,-1-25-15,25 25 32,0 0-1,25-25-16,-1 0 1,1-25 15,-25 0 0,-25 25 1,1 0-17,-1 0 1,0 25-1,25 0 17,25-25-1,0 0-31,-1 0 31,-24-25-31,25 25 16,-25-25-1,25 25-15,-25-25 31,-25 25-31,0 0 32,1 0-32,-1 25 15,0-25 1,50 25-1,0-25 17,-25 25-32,24-50 15,1 25 1,0 0-1,-25-25 1,25 25-16,-25-25 16,-25 25 15,0 0-16,0 0-15,25 25 16</inkml:trace>
</inkml:ink>
</file>

<file path=ppt/ink/ink13.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1T11:55:57.729"/>
    </inkml:context>
    <inkml:brush xml:id="br0">
      <inkml:brushProperty name="width" value="0.05292" units="cm"/>
      <inkml:brushProperty name="height" value="0.05292" units="cm"/>
      <inkml:brushProperty name="color" value="#FF0000"/>
    </inkml:brush>
  </inkml:definitions>
  <inkml:trace contextRef="#ctx0" brushRef="#br0">21580 2505 0,'0'50'31,"0"-25"-16,0 49 1,0 1-16,-25-1 16,25 25-1,0-49-15,0 24 16,25-49-16,-50 25 15,50-26 1,-25 1-16,0-25 31</inkml:trace>
  <inkml:trace contextRef="#ctx0" brushRef="#br0" timeOffset="210.021">21555 2927 0,'0'-25'16,"50"25"-16,-25 0 16,24 0-16,26 0 15,-50 0 1,24 0-16,-24-25 15,0 25 1,0 0-16</inkml:trace>
  <inkml:trace contextRef="#ctx0" brushRef="#br0" timeOffset="480.048">21853 2505 0,'0'25'16,"0"25"0,0 24-16,0 1 15,0-1 1,0 25-16,25-24 15,-25-26 1,0 26-16,0-51 16,25 26-1,-25-25-15</inkml:trace>
  <inkml:trace contextRef="#ctx0" brushRef="#br0" timeOffset="962.0962">22250 2654 0,'-25'50'15,"0"24"-15,0-24 16,25 24-1,0-49-15,25 25 16,25-26 0,-25 1-16,24 0 15,-24-25 1,25 0-16,-1-25 15,-24 0-15,25-24 16,-26-1 0,-24 1-16,25-1 15,-50-24 1,25 24-16,-49 0 15,24 50 1,-25-25-16,26 25 16,-26 0-1,25 25-15,25 0 16,0-25-1</inkml:trace>
  <inkml:trace contextRef="#ctx0" brushRef="#br0" timeOffset="1227.1226">22746 2555 0,'0'25'16,"0"24"-16,0 1 15,0 24 1,0-24-16,0 24 16,0-24-1,0 0-15,0-1 16,0-24-1,0 0-15,0 0 16,0-25 0</inkml:trace>
  <inkml:trace contextRef="#ctx0" brushRef="#br0" timeOffset="1430.1429">22721 2828 0,'25'0'0,"0"0"15,0 0 1,24 25-16,1-25 16,-25 0-1,24-25-15,-24 25 16,0 0-1</inkml:trace>
  <inkml:trace contextRef="#ctx0" brushRef="#br0" timeOffset="1724.1723">22944 2505 0,'0'25'31,"0"0"-15,0 24-16,25 26 16,-25-1-1,25 1-15,-25-1 16,0 1-16,0-26 15,-25 1 1,25-25-16,0 24 16,0-24-1,0 0-15</inkml:trace>
  <inkml:trace contextRef="#ctx0" brushRef="#br0" timeOffset="3271.3271">22200 3175 0,'25'25'0,"0"0"15,0-1 1,24 1-16,1-25 15,-1 25 1,1-25-16,24 0 16,-24 0-1,0 0-15,-1-25 16,1 25-1,24-25-15,-24 1 16,24-26 0,-24 25-16,0-24 15,24-1-15,-24-24 16,-26 24-1,26 0-15,-25-24 16,0 24 0,-25-24-16,0 24 15,0-24 1,-25 24-16,0 1 15,-25-1 1,26 25-16,-26-24 16,0 24-1,1 0-15,-1 0 16,1 0-1,-1 1-15,0-1 16,-24 25 0,-1 0-16,26 25 15,-26-25-15,1 24 16,0 26-1,-26-25-15,51 24 16,-26-24 0,26 25-16,-1-1 15,25 26 1,-24-26-16,24 26 15,0-25 1,0 24-16,1-24 16,48-1-1,-24 1-15,50-1 16,-25 1-1,24 0-15,1-26 16,24 1-16,1 0 16</inkml:trace>
</inkml:ink>
</file>

<file path=ppt/ink/ink14.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0T18:34:09.900"/>
    </inkml:context>
    <inkml:brush xml:id="br0">
      <inkml:brushProperty name="width" value="0.05292" units="cm"/>
      <inkml:brushProperty name="height" value="0.05292" units="cm"/>
      <inkml:brushProperty name="color" value="#FF0000"/>
    </inkml:brush>
  </inkml:definitions>
  <inkml:trace contextRef="#ctx0" brushRef="#br0">22547 3373 0,'25'0'0,"-25"50"31,-25 24-31,25 50 16,-49 1 0,24 23-16,0 1 15,25-50 1,0 1-16,0-51 15,25 26-15,-25-51 16,0 1 0,0 0-16,25-25 15</inkml:trace>
  <inkml:trace contextRef="#ctx0" brushRef="#br0" timeOffset="325.0324">22796 3349 0,'0'-25'16,"0"50"-1,-25 24-15,25 26 16,0 24 0,-25 25-16,25 0 15,0-25 1,0 0-16,0-49 15,0 0 1,0-1-16,0-24 16,0 0-1,0-50 1</inkml:trace>
  <inkml:trace contextRef="#ctx0" brushRef="#br0" timeOffset="560.0558">22200 3870 0,'-49'0'16,"24"0"-16,50 0 15,24-25 1,26 0-1,24 0 1,25 0-16,0 25 16,-25-24-1,-24 24-15,-26-25 16</inkml:trace>
  <inkml:trace contextRef="#ctx0" brushRef="#br0" timeOffset="773.0773">22200 4142 0,'-25'0'0,"75"-24"31,0-1-31,49 0 15,0-25 1,0 26-16,0-1 16,1 0-1</inkml:trace>
  <inkml:trace contextRef="#ctx0" brushRef="#br0" timeOffset="1494.1492">22845 3621 0,'0'-24'16,"-25"-1"-16,50-25 15,-25 25 1,25-24-16,0 24 16,0-25-1,24 26-15,1-26 16,-25 25-1,24 0-15,1 25 16,-25-24 0,24 48-16,-24 1 31,-25 0-31,0 25 15,0 24 1,-25 0-16,0 1 16,-24-1-1,24 1-15,-25-26 16,26 1-16,-1 0 15,-25-1 1,25-24-16,1 0 16,-1 0-1,0-1-15,50 1 31,0-25-31,24 0 16,1-25 0,49 1-16,-25 24 15,1 0 1,-1-25-16,-24 25 15,-1 0 1,-24-25-16,0 25 16,-25-25-1,0 0 1</inkml:trace>
  <inkml:trace contextRef="#ctx0" brushRef="#br0" timeOffset="1900.19">23416 3349 0,'24'-50'0,"-24"25"16,25 0 0,0 1-16,-25 48 46,-25 26-30,25-25-16,-25 49 16,1-24-1,-26-1-15,25 26 16,0-26-16,25 1 15,0-25 1,0 0-16,25 0 16,0-25-1,0 24-15,0-24 16,24 0-1,1-24-15,-1 24 16,1 0 0,0 0-16,-26 0 15,1-25 1,0 0-1</inkml:trace>
  <inkml:trace contextRef="#ctx0" brushRef="#br0" timeOffset="2235.2235">23688 3249 0,'-24'-24'16,"24"-1"-1,-25 0-15,25 50 16,-25 0-1,25-1 1,0 26 0,-25 0-16,25 49 15,-25 0 1,1 0-16,-1 25 15,25-24-15,0-1 16,0-25 0,0 1-16,0-26 15,0 26 1,0-51-16,0 26 15,0-25 1,0 0-16</inkml:trace>
  <inkml:trace contextRef="#ctx0" brushRef="#br0" timeOffset="84119.4111">8310 2505 0,'0'-25'0,"49"25"16,-24-24-1,49 24-15,-24 0 16,0 0-1,-26 0-15,1 0 16</inkml:trace>
  <inkml:trace contextRef="#ctx0" brushRef="#br0" timeOffset="84678.4668">8285 2480 0,'-25'0'0,"25"25"15,-25-25 1,25 25-16,0 0 16,0 24-1,0 1-15,0 0 16,0-1-1,0 1-15,0 0 16,0-26 0,0 1-16,0 0 15,0-50 16,0 0-15,25-24-16,25-1 16,-1 25-16,-24-24 15,25 49 1,-1 0-16,-24 0 15,0 25 1,0-1-16,-1 26 16,-24-25-1,25 24-15,-25 1 16,-25 0-1,1 24-15,-1-24 16,-25-1 0,1 1-16,-1-25 15,25-1 1,-24 1-16,-1 0 15,25-50 1,25-24 0</inkml:trace>
  <inkml:trace contextRef="#ctx0" brushRef="#br0" timeOffset="85046.5037">8806 2381 0,'-25'50'15,"25"-1"1,0 1-16,0 49 16,0-24-16,-25-1 15,25 25 1,0-24-16,0-1 15,-25 1 1,25-26-16,0 1 16,0-1-1,0 1-15,25-25 16,-25 0-1,0-1-15</inkml:trace>
  <inkml:trace contextRef="#ctx0" brushRef="#br0" timeOffset="85785.5777">9227 2753 0,'-24'-24'0,"-1"24"16,25-25-1,-50 25-15,25 0 16,-24 0-1,-1 0-15,0 25 16,26-1 0,-26 1-16,25 25 15,0-1 1,1 1-16,48 0 15,-24-1-15,25-24 16,25-25 0,-25 0-16,-1 0 15,1-25 1,25 0-16,-25 1 15,0-1 1,-1 0-16,-24-25 16,0 1-1,25-1-15,-25 25 16,0-24-1,-25 24-15,25 50 63,25 24-48,-25 1-15,25 0 16,-25 24 0,25-24-16,-25 24 15,25-24 1,-25-1-16,0 1 15,0-1 1,-25 1-16,25-25 16,-25 24-1,0-24-15,0 0 16,-24 0-1,-1 0-15,25-25 16,-24 0 0,-1-25-16,25 0 15</inkml:trace>
  <inkml:trace contextRef="#ctx0" brushRef="#br0" timeOffset="86294.6286">9599 2555 0,'0'25'0,"0"24"16,-24 1-1,24 24-15,0 26 16,0-26-1,0 25-15,0-24 16,-25-1-16,25-24 16,0-1-1,0 1-15,0-25 31,0-25-31</inkml:trace>
  <inkml:trace contextRef="#ctx0" brushRef="#br0" timeOffset="86749.6741">9550 2679 0,'0'-50'0,"0"25"16,25 25-16,-25-24 15,0 48 1,24-24-16,-24 50 16,25 0-1,0 24-15,0 1 16,-25-1-1,25 0-15,-1-24 16,1 0 0,-25-1-16,25-49 15,0 25 1,-25 0-16,25-25 31,-25-25-31,0 0 16,0-24-16,24-1 15,-24-24 1,0-1-16,25 1 15,-25-1 1,0 1-16,25-1 16,-25 26-1,0 24-15,0 0 16,0 25-1</inkml:trace>
  <inkml:trace contextRef="#ctx0" brushRef="#br0" timeOffset="87024.7016">10046 2505 0,'25'25'0,"-25"0"15,0 24 1,0 26-16,0-25 15,0 24 1,0 0-16,25 1 16,-25-26-1,0 1-15,0-25 16,24 24-1,-24-24-15,25 0 16,-25-25 0</inkml:trace>
  <inkml:trace contextRef="#ctx0" brushRef="#br0" timeOffset="87207.7199">10096 2952 0,'24'0'31,"1"-25"-16,25 25 1,-25 0-16,-1 0 16,1 0-1,0 0-15,-25-25 16</inkml:trace>
  <inkml:trace contextRef="#ctx0" brushRef="#br0" timeOffset="87482.7472">10294 2530 0,'0'25'31,"0"0"-16,0 24 1,25 26-16,-25-1 16,0 25-1,0-24-15,0-1 16,0-24-1,0 24-15,0-24 16,25-1 0</inkml:trace>
  <inkml:trace contextRef="#ctx0" brushRef="#br0" timeOffset="88030.8021">10492 3076 0,'0'-25'16,"25"0"0,0 25-1,25 0-15,-26 0 31,1 25-31,-25 0 16,0 0 0,0-1-16,0 1 15,-25 0 1,1 0-16,-1 0 15,0-25 1,25 24-16,-25-24 16,50 0-1,0-24 1,24 24-16,-24 0 15,0 0 1,0 0-16,-25 24 16,25 1-1,-25 25-15,0-25 16,0-1-1,-25 1-15,0 25 16,-25-25 0,1-1-16,-1 1 15,1 0 1,-1 0-16,25-25 15,0-25 1,50-25 0</inkml:trace>
  <inkml:trace contextRef="#ctx0" brushRef="#br0" timeOffset="88487.8477">11063 2406 0,'25'0'16,"-25"25"-1,0 0 1,0 24 0,0 1-16,0 49 15,0-24 1,-25 24-16,0 25 15,25-25 1,-25 0-16,25 25 16,-25-25-1,25 25-15,0-24 16,25-1-1,-25 0-15,25 0 16,0-24 0,-25-1-16,25 1 15,-25-1-15,24-24 16,-24 24-1,0-49-15,0 24 16</inkml:trace>
  <inkml:trace contextRef="#ctx0" brushRef="#br0" timeOffset="89411.9401">7863 3845 0,'25'0'31,"0"0"-31,24 0 16,1 0-1,0 0-15,24 0 16,0-25-1,26 25-15,-1-25 16,0 0 0,0 25-16,25-24 15,0-1 1,0 0-16,0 0 15,25 0 1,-25 25-16,25-25 16,0 1-1,0-1-15,-1 0 16,1 25-16,0-25 15,0 25 1,0 0-16,0-25 16,-1 25-1,1 0-15,25 0 16,-25-24-1,0 48-15,24-24 16,-24-24 0,0 48-16,0-24 15,0 0 1,-1 0-16,1 0 15,0 25 1,0-25-16,-25 0 16,0 25-1,0-25-15,-25 0 16,25 25-16,-49-25 15,24 25 1,-25-25-16,-24 0 16,-1 0-1,-24 24-15,0-24 16,-25 0-1</inkml:trace>
  <inkml:trace contextRef="#ctx0" brushRef="#br0" timeOffset="92788.2779">11633 3746 0</inkml:trace>
  <inkml:trace contextRef="#ctx0" brushRef="#br0" timeOffset="92791.2782">11633 3746 0</inkml:trace>
  <inkml:trace contextRef="#ctx0" brushRef="#br0" timeOffset="92882.2873">11633 3770 0,'0'50'32,"-24"-25"-32,24 49 15,0 1 1,0-26-16,0 26 15,0-1 1,0-24-16,0-1 16,0-24-1,0 0-15,0 0 16,0-1-1,0 1-15,0 0 16,0-25 15</inkml:trace>
  <inkml:trace contextRef="#ctx0" brushRef="#br0" timeOffset="98317.8308">11857 3770 0,'24'0'16,"1"-24"0,0 24-16,0-25 15,0 25-15,-1 0 16,1 0-1,0 0-15,0 0 16,0 0 0,-25 25 30,0-1-30,-25 1-16,25 25 16,0 24-1,-25 1-15,25-1 16,-25 25-1,25-24-15,0 24 16,0-25 0,0-24-16,0-1 15,0 1-15,0-25 16,0 0-1,25-25-15,-25 0 16</inkml:trace>
  <inkml:trace contextRef="#ctx0" brushRef="#br0" timeOffset="99211.9201">12254 4291 0,'0'-25'63,"24"1"-48,-48 24 16,-1 24 1,25 1-17,0 0 16,25-25 1,-25-25-17,24 25 1,-24-25-16,0 1 15,-24 24 32,-1 0-16,25 24-31,0 1 32,0 0-17</inkml:trace>
  <inkml:trace contextRef="#ctx0" brushRef="#br0" timeOffset="99851.9841">12576 3870 0,'-25'0'16,"25"24"-1,0 26 1,-25 0-16,50-1 15,-25 26 1,0-26-16,25 1 16,0-1-1,-25 1-15,25-25 16,-1 0-16,1-25 15,0 24 1,-25-48-16,50 24 16,-26-25-1,1-25-15,-25 1 16,25-1-1,0-24-15,-25-26 16,0 26 0,0 0-16,-25 24 15,0 25 1,0 0-16,-24 50 15,24-25 1,-25 25-16,1 25 16,24-26-16,25 26 15,0-25 1,25 0-16</inkml:trace>
  <inkml:trace contextRef="#ctx0" brushRef="#br0" timeOffset="100268.0258">13047 3696 0,'-25'25'16,"25"0"-16,-24 24 15,24 1 1,-25-1-16,25 1 16,-25 0-16,25 24 15,0-24 1,0-26-16,0 1 15,25 0 1,0-25 0,-1 0-1,1 0-15,25-25 16,-25 25-1,24-25-15,-24 25 16,0 0 0,0 0-16,0 0 15,-1 0 1,-24-24-1,0 24 1</inkml:trace>
  <inkml:trace contextRef="#ctx0" brushRef="#br0" timeOffset="100563.0553">13271 3646 0,'0'25'31,"0"25"-15,-25 24 0,25 25-16,-25 1 15,25-1 1,0 0-16,0 0 15,0 0-15,0-24 16,0-1 0,0-24-16,0-1 15,0-24 1,25 0-16,-25-25 15</inkml:trace>
  <inkml:trace contextRef="#ctx0" brushRef="#br0" timeOffset="101285.1275">13667 3944 0,'-24'-25'16,"24"0"0,-25 25-16,0-24 15,0 24 1,-24 24-1,24 1 1,-25 25-16,1-1 16,24 26-1,0-26-15,25 1 16,0-25-1,25 0-15,0-25 16,-1 0 0,26 0-16,-25-25 15,0 0 1,24-25-16,-24 1 15,0-1-15,-25 1 16,25-26 0,-25 26-16,0 24 15,-25 0 1,25 50 15,0 24-15,-25 1-1,25 24-15,0 1 16,25-1-1,-25 1-15,25 24 16,-25-25 0,0 1-16,24-26 15,-24 26 1,-24-26-16,24-24 15,-25 25-15,0-1 16,0-24 0,-24 0-16,24-25 15,-25 0 1,1 0-16,-1-25 15,0 0 1,1 0-16</inkml:trace>
  <inkml:trace contextRef="#ctx0" brushRef="#br0" timeOffset="101978.1967">11881 2679 0,'0'25'0,"-24"24"16,24 26-1,0 24-15,-25 25 16,50-25 0,-25 25-16,0-49 15,0-26 1,24 1-16,-24-25 15,0-1 1</inkml:trace>
  <inkml:trace contextRef="#ctx0" brushRef="#br0" timeOffset="102707.2697">12030 2927 0,'25'25'0,"-25"24"16,0 1 0,25 0-16,-25-1 15,0 1 1,0-1-16,0-24 15,0 0 1,0 0-16,0-50 31,0-25-15,0-24-16,25 0 15,-25-1 1,24-24-16,1 49 16,0 26-1,0 24-15,-25 24 31,25 1-31,-25 25 16,25-1 0,-25 1-16,0-25 15,0 24 1,0 1-16,0-25 15,0-50 17,0-25-17,24 1 1,1-26-16,0 1 15,-25 24 1,25 26-16,-25 73 47,0 1-32,0-1-15,0 26 16,0-1 0,25 1-16,-25-1 15,24-24 1,1-26-16,0 1 15,25 0-15,-26-25 16,1-25 0,0-24-16</inkml:trace>
  <inkml:trace contextRef="#ctx0" brushRef="#br0" timeOffset="103051.3041">12601 2902 0,'-25'50'15,"0"-1"-15,0 26 16,25-26 0,0 26-16,0-26 15,25-24 1,0-25-1,0 0-15,0 0 16,-1-49 0,1 24-16,0-25 15,-25 1 1,0-1-16,-25-24 16,0 24-1,1 0-15,-1 50 16,0-24-1,0 24-15,25-25 32</inkml:trace>
  <inkml:trace contextRef="#ctx0" brushRef="#br0" timeOffset="103306.3296">12849 2729 0,'0'49'16,"0"1"-16,0-1 15,0 26 1,0-1-16,-25 1 16,25-1-1,0 0-15,25-24 16,-25-25-1,0 24-15,0-24 16,25-25 0,-25 0-1</inkml:trace>
  <inkml:trace contextRef="#ctx0" brushRef="#br0" timeOffset="103671.3661">12898 3175 0,'25'-25'15,"0"25"1,0-25-16,24 25 15,-24-24 1,25 24-16,-25-25 16,-1 0-1,1 0-15,-25 0 16,0 1-1,0-1-15,-25 0 16,1 0 0,-26 25-16,25 25 15,-24 0 1,24 24-16,0 1 15,0 24 1,25 1-16,0-26 16,25 1-16,0-25 15,0 0 1,-1-25-16,26 0 15,0-25 1,-1 0-16</inkml:trace>
  <inkml:trace contextRef="#ctx0" brushRef="#br0" timeOffset="104413.4401">13469 2679 0,'0'25'31,"0"0"-31,0 24 16,0 26-1,25-1-15,-25 0 16,0 1-1,0-26-15,0 1 16,0 0 0,0-1-16,-25-24 15,25-50 16,0-24-15,25-26 0,-25 1-16,0-25 15,25 24 1,-25 1-16,24-1 15,-24 26 1,0 24-16,0 50 31,0 0-15,25 24-1,-25 26-15,0-26 16,25 26 0,0-1-16,0 0 15,-1-49-15,1 25 16,0-25-1,0-25 1,0-25 0,-25-25-1,24 1 1,-24-26-16,25 1 15,-25-1 1,25 1-16,-25 0 16,0 24-1,0 25-15,0 0 16</inkml:trace>
  <inkml:trace contextRef="#ctx0" brushRef="#br0" timeOffset="104657.4647">13965 2753 0,'0'50'16,"0"0"0,0-1-16,0 1 15,0 24 1,0 1-16,0-26 15,0 26 1,0-26-16,0-24 16,0 0-1,0 0-15,0-25 31</inkml:trace>
  <inkml:trace contextRef="#ctx0" brushRef="#br0" timeOffset="104860.485">13891 3001 0,'24'0'31,"26"0"-15,-25 0-16,24-24 15,1 24 1,-25-25-16,0 25 16,-1-25-1</inkml:trace>
  <inkml:trace contextRef="#ctx0" brushRef="#br0" timeOffset="105094.5084">14114 2654 0,'0'25'16,"-25"25"0,25-26-16,0 51 15,0-26 1,0 26-16,0-26 15,25 26 1,-25-26-16,0 1 16,25-25-1</inkml:trace>
  <inkml:trace contextRef="#ctx0" brushRef="#br0" timeOffset="105612.5601">14213 3051 0,'25'-50'16,"0"50"0,24-24-16,-24 24 15,-25 24 1,25-24-16,-25 25 15,0 0 1,-25 0 0,25 0-1,-25-1-15,0 1 16,-24 0-16,24 0 15,50-50 32,24 0-31,-24 25-1,0 0-15,0 25 16,0-25 0,-25 25-16,25 0 15,-25-1 1,0 1-16,-25 0 15,0 0 1,0 0-16,0-1 16,-24 1-1,24-25-15,-25 25 16,25-25-16,25 0 31</inkml:trace>
  <inkml:trace contextRef="#ctx0" brushRef="#br0" timeOffset="106266.6256">14635 2480 0,'0'25'15,"-25"0"1,25 25-16,-25 24 16,25 1-1,0-1-15,0 25 16,0 0-16,0 1 15,0-1 1,0 0-16,0-25 16,0 26-1,0-26-15,0 25 16,0 1-1,-25-1-15,25-25 16,0 1 0,0-1-16,0-24 15,0-1 1,0 1-16,0-1 15,-24-24 1,24 0-16,-25-25 16</inkml:trace>
  <inkml:trace contextRef="#ctx0" brushRef="#br0" timeOffset="106902.6892">13568 3547 0,'-25'0'16,"50"0"0,0 0-1,0 0 1,0 0-1,24 25-15,1-25 16,24 0 0,1 0-16,24 0 15,-25-25 1,25 25-16,25 0 15,-24 0-15,24 0 16,0-25 0,0 25-16,0 0 15,25 0 1,-25 0-16,0 0 15,25 0 1,-25 0-16,0 0 16,0 0-1,-25 0-15,0 0 16,-25 0-1,1 0-15,-26 0 16,1 0 0,-25 0-16,-50 0 15</inkml:trace>
  <inkml:trace contextRef="#ctx0" brushRef="#br0" timeOffset="107278.7267">15032 3870 0,'-25'24'16,"25"26"-1,0 24-15,-25 1 16,25-1 0,-25 25-16,25-24 15,0-1 1,0 1-16,0-26 15,0-24 1,0 25-16,25-50 16,-25 0-1</inkml:trace>
  <inkml:trace contextRef="#ctx0" brushRef="#br0" timeOffset="108010.8">15180 4068 0,'0'25'16,"0"0"-16,25 24 15,-25 1 1,0-1-16,0 1 15,0 0 1,0-26-16,0 1 16,0 0-1,0-50 16,0-24-15,25-26-16,-25 26 16,25-26-1,0 26-15,-1-1 16,1 50-1,0 0 1,-25 25 0,25 0-16,-25-1 15,25 26 1,-25-25-16,0 24 15,0-24 1,0 0-16,0 0 16,0-50 15,0 0-16,0 0-15,25-24 16,-25-1-16,24 1 16,-24-1-1,25 25-15,0 25 31,-25 25-15,0 0 0,0 24-16,0 1 15,0 24 1,0-24-16,0 0 15,25-1 1,0-24-16,-1 25 16,1-50-1,0 0-15,25 0 16,-26-25-1</inkml:trace>
  <inkml:trace contextRef="#ctx0" brushRef="#br0" timeOffset="108366.8356">15776 4068 0,'-25'25'16,"0"24"-16,0 1 15,25 0 1,0-1-16,0-24 15,0 0 1,25 0-16,0-25 16,25 0-1,-26-25-15,26 0 16,-25-25-1,-25 26-15,25-26 16,-25-24-16,-25 24 16,25 0-1,-25 26-15,-25 24 16,1 0-1,24 0-15,0 0 16,25 0 0</inkml:trace>
  <inkml:trace contextRef="#ctx0" brushRef="#br0" timeOffset="108630.862">16073 3919 0,'25'0'16,"-25"25"-1,0 0-15,0 24 16,0 1-16,0 24 16,0-24-1,-25 24-15,25-24 16,0 0-1,0-1-15,0 1 16,0-25 0,25-50 15</inkml:trace>
  <inkml:trace contextRef="#ctx0" brushRef="#br0" timeOffset="108999.8989">16123 4291 0,'25'-25'16,"0"25"-16,24-24 15,-24 24 1,25-25-16,-26 25 16,26-25-1,-25 25-15,0-25 16,0 0-1,-25 1-15,0-1 16,0-25 0,-25 25-16,0 1 15,0 24 1,-25 24-16,26 1 15,-1 25 1,0-1-16,0 26 16,25-26-16,25 1 15,-25 0 1,50-26-16,-26 1 15,26-25 1,0 0-16,-1-25 16,1 1-1</inkml:trace>
  <inkml:trace contextRef="#ctx0" brushRef="#br0" timeOffset="109626.9616">16867 3795 0,'0'25'0,"-25"25"16,1-1-16,24 1 15,-25 24 1,25 1-16,0-1 15,0 0 1,0-24-16,0 0 16,0-26-1,25 1-15,-25-50 31,-25 1-15,25-26 0,0-24-16,0-1 15,0 1 1,0-1-16,25 1 15,-25 24-15,24 1 16,1 24 0,0 25-1,0 25 1,-25 24-16,25 1 15,-1 24 1,1 1-16,25-26 16,-25 1-1,-1-25-15,1 0 16,25-1-1,-25-24-15,-25-24 16,24-1 0,-24-25-16,25 1 15,-25-1 1,0-24-16,0 24 15,0-24-15,0-1 16,0 26 0,0-1-16,0 25 15</inkml:trace>
  <inkml:trace contextRef="#ctx0" brushRef="#br0" timeOffset="109870.986">17388 3894 0,'0'50'0,"-25"0"16,25-1 0,0 1-16,-25 24 15,25 1-15,0-26 16,0 1-1,0-25-15,0-1 16,0 1 0,25-25-1,-25 0 1</inkml:trace>
  <inkml:trace contextRef="#ctx0" brushRef="#br0" timeOffset="110065.0054">17363 4142 0,'25'0'31,"25"0"-15,-26 0-16,26-24 15,0 24-15,-25 0 16,24-25-1,-24 25-15,-25-25 16</inkml:trace>
  <inkml:trace contextRef="#ctx0" brushRef="#br0" timeOffset="110321.031">17636 3671 0,'0'25'31,"0"0"-15,0 24-16,-25 26 16,25-1-1,0 25-15,0-24 16,0-1-1,0 1-15,-24-1 16,24-24 0,0-1-16</inkml:trace>
  <inkml:trace contextRef="#ctx0" brushRef="#br0" timeOffset="110860.0849">17711 4192 0,'24'-50'16,"1"26"-16,25 24 16,-1 0-1,-24 0-15,0 0 16,0 24-1,-25 1-15,0 0 16,0 0 0,-25 0-16,0-1 15,0 1 1,-24 0-16,24 0 15,-25 0 1,26-25-16,48-25 31,1 0-15,25 25-1,-1 0-15,-24 0 16,25 0-16,-25 25 16,-25 0-1,24-1-15,-24 1 16,0 0-1,-24 25-15,-1-26 16,0 1 0,-25 0-16,26 0 15,-26-25 1,25 0-16,-24 25 15,24-25 1,0 0-16,25-25 16</inkml:trace>
  <inkml:trace contextRef="#ctx0" brushRef="#br0" timeOffset="111791.178">14908 2753 0,'-25'-24'0,"0"-1"16,50 0-1,-25 0-15,49-25 16,-24 1-1,25 24-15,24 25 16,-24 0 0,-1 0-16,-24 25 15,0 0 1,0 24-16,-25 1 15,0 0-15,-25 24 16,25 0 0,-50-24-16,26 24 15,-26 1 1,0-1-16,26-24 15,-26-1 1,25 1-16,25 0 16,0-26-1,25-24 1,0-24-1,24 24-15,1-25 16,0 25 0,-1-25-16,1 25 15,-25 0 1,-1-25-16,1 25 15,0-25-15,0 1 32</inkml:trace>
  <inkml:trace contextRef="#ctx0" brushRef="#br0" timeOffset="112271.226">15354 2629 0,'0'-25'0,"0"1"15,50 24-15,-25-25 16,24 25-1,-24 0-15,25 25 16,-26-25 0,26 24-16,-25 26 15,0-25 1,-25 25-16,24-1 15,-24 1 1,-24-1-16,24 1 16,-50 0-1,25 24-15,-24-24 16,24-1-1,0 1-15,0-1 16,0-24 0,25 0-16,25-25 15,-25 25-15,25-25 16,25-25-1,-1 25-15,1-25 16,-1 0 0,1 25-16</inkml:trace>
  <inkml:trace contextRef="#ctx0" brushRef="#br0" timeOffset="112471.2459">15751 3225 0,'0'24'47,"25"-24"-31,0 0-1</inkml:trace>
  <inkml:trace contextRef="#ctx0" brushRef="#br0" timeOffset="112898.2887">16197 2580 0,'-24'0'16,"24"24"-1,-25 1-15,25 25 16,-25 0-1,0-1-15,0 1 16,25-1 0,-24 1-16,24 0 15,0-26 1,0 1-16,0 0 15,24-25 1,1 0-16,0 0 16,0 0-1,24 0-15,-24-25 16,25 25-1,-1-25-15,-24 25 16,25-24 0,-25 24-16,0-25 15</inkml:trace>
  <inkml:trace contextRef="#ctx0" brushRef="#br0" timeOffset="113254.3243">16470 2480 0,'0'-24'16,"0"48"15,0 1-16,25 0-15,-25 49 16,-25 1 0,25-1-16,0 26 15,0-26-15,-24 25 16,24-24-1,-25-1-15,25 0 16,-25-24 0,25 0-16,0-1 15,0-24 1,0 0-16,0 0 31</inkml:trace>
  <inkml:trace contextRef="#ctx0" brushRef="#br0" timeOffset="113813.3802">16049 3373 0,'0'-24'31,"24"24"1,-24-25-17,-24 25 16,-1 25-15,0-25 0,25 24-1,0 1-15,25-25 47,0 0-31,-1 0-1,-24-25 1,0 1-1,0-1 1,-24 25-16,-1 0 31,25 25-31,-25-25 16,25 24-16,25 1 31,0-25-31</inkml:trace>
  <inkml:trace contextRef="#ctx0" brushRef="#br0" timeOffset="114483.4471">17140 2530 0,'0'-25'15,"0"75"32,-25-25-31,25 24-16,0 26 15,-25-1 1,1 1-16,24 24 15,-25-25 1,25 1-16,-25-1 16,25-24-16,-25-1 15,25 1 1,0-1-16,0-24 15,0 0 1,0 0 0,25-25-1,0 0-15,0-25 16,24 25-1,1-25-15,-1 0 16,1 25 0,24-24-16,-49 24 15,25 0 1,-25 0-16,-1 0 15,-24-25 48</inkml:trace>
  <inkml:trace contextRef="#ctx0" brushRef="#br0" timeOffset="120469.0457">4018 3646 0,'0'-49'0,"-24"24"16,-1 25-1,0-25-15,-25 25 16,1-25 0,-1 25-16,-24-25 15,-26 25 1,26 0-16,-25-24 15,24 24 1,-24-25-16,0 25 16,-25 0-1,25-25-15,-25 25 16,0 0-1,24-25-15,-24 25 16,0 0 0,0 25-16,0-25 15,0 0-15,0 25 16,0 0-1,0-1-15,25 26 16,-25-25 0,25 24-16,24-24 15,-24 25 1,25 0-16,24-1 15,-24 1 1,24 24-16,25-24 16,1-1-1,24 1-15,0 0 16,0-26-1,24 26-15,26-25 16,0 0-16,-1 24 16,1-24-1,24 0-15,1 0 16,24-25-1,-25 24-15,25-24 16,25 25 0,-24-25-16,24 0 15,0 0 1,0 0-16,0 0 15,0-25 1,0 25-16,25 0 16,0-24-1,-25 24-15,0-25 16,24 25-1,1-25-15,-25 0 16,0 25-16,0-25 16,0 1-1,-24 24-15,24-25 16,-50 0-1,25 0-15,-24-24 16,-1 24 0,0 0-16,-24 0 15,-25-24 1,0 24-16,-25-25 15,0 25 1,0-24-16,-25-1 16,0 1-1,0 24-15,-24-25 16,-26 0-16,1 26 15,-25-1 1,-1 0-16,1 0 16,-25 25-1,-25 0-15,25 0 16,0 0-1,-25 25-15,25 25 16,0-1 0,25 1-16,0 0 15</inkml:trace>
  <inkml:trace contextRef="#ctx0" brushRef="#br0" timeOffset="126963.6951">8359 8954 0,'-25'-24'16,"1"-26"0,24 25-16,-25-24 15,-25 24 1,25 25-16,-49-50 15,24 25 1,-24 25-16,-1 25 16,1 25-1,24-50-15,1 25 16,-1 24-16,50-24 15,0 25 1,25 24-16,25-49 16,24 25-1,0 24-15,1-49 16,-1 49-1,26-24-15,-51 24 16,1-49 0,-25 25-16,-25-26 15,0 26 1,-25-25-16,-25 24 15,25-49 1,-24 0-16,-1 0 16,1-49-16,24-1 15,0 1 1,25-1-16,0-24 15,25-1 1,0 1-16,-1-1 16,1 51-1,25-51-15,-25 25 16,-1 26-1,1-26-15,0 25 16,-25 25 0,0-49-1,0 49 547</inkml:trace>
  <inkml:trace contextRef="#ctx0" brushRef="#br0" timeOffset="129948.9934">8632 8781 0,'-25'0'31,"25"25"-31,0 24 16,-25 26 0,25-1-16,-24 1 15,-1-1 1,25 0-16,0 1 15,0-1 1,25 1-16,24-75 16,-24 24-1,0 1-15,24-50 16,1 1-1,-25 24-15,24-75 16,1 1-16,-25-1 16,24 1-1,-49 0-15,25-51 16,-25 26-1,-25 25-15,-24 24 16,24 25 0,-49 25-16,24 0 15,-24 0 1,24 75-16,25-1 15,0 1 1</inkml:trace>
  <inkml:trace contextRef="#ctx0" brushRef="#br0" timeOffset="130663.065">9401 9079 0,'-50'0'15,"50"0"1,-24 0-16,-1 0 16,-25 24-1,1 26-15,24-25 16,0 49-1,0-24-15,25 24 16,0-74-16,0 25 16,25-25-1,0 0-15,0 0 16,24-25-1,-24-24-15,25 24 16,-26-25 0,1 25-16,-25-24 15,25 24 1,-25-49-16,0 74 15,0 0 32,0 74-47,0 0 16,0 26-1,25 24-15,-25-50 16,0 25-16,0 25 16,0-49-1,0-1-15,-25 0 16,0 1-1,-24-1-15,-1-49 16,0 25 0,1-25-16,-1-25 15,1 0 1,-1-25-16,25-25 15,0-24 1,0-26-16</inkml:trace>
  <inkml:trace contextRef="#ctx0" brushRef="#br0" timeOffset="131451.1438">9847 8706 0,'0'75'16,"0"-50"-16,25 99 16,-25-50-1,0 25-15,0 25 16,0-49-16,0-1 15,0 1 1,-25-26-16,25 1 16,-24-1-1,24-49-15,0 0 16,-25-74-1,25 0 1,0-1 0,25 1-16,-25-50 15,0 49 1,0-24-16,0 25 15,24-1 1,-24 1-16,0 24 16,25 25-1,-25-24-15,25 49 16,-25 49-16,25-49 15,-25 75 1,25-1-16,24 1 16,-24-1-1,0 1-15,25-1 16,-26 0-1,26 1-15,-25-50 16,24 24 0,-24-24-16,0 25 15,0-50 1,-25-75 15,0 1-15,0-1-16,0 1 15,0 0 1,0-51-16,0 26 15,0 50 1,-25-26-16,50 50 16</inkml:trace>
  <inkml:trace contextRef="#ctx0" brushRef="#br0" timeOffset="132061.2048">10740 9079 0,'0'-50'15,"-24"25"1,24 25-16,-25-50 15,0 50 1,0 0-16,0 50 16,-24-25-1,24 49-15,0 1 16,0-1-1,1 1-15,24-26 16,24 26 0,1-75-16,0 24 15,25-48 1,-26 24-1,1-75-15,0 26 16,0-26 0,0 1-16,-1-1 15,-24 1 1,25 49-16,-25-49 15,25 74 1,-25 24 0,0 26-1,0 25-15,-25-1 16,25 0-1,0 1-15,0-1 16,25 1 0,-25-26-16,25-24 15,-25 0-15,25-25 31,-25-25-31,24-25 16</inkml:trace>
  <inkml:trace contextRef="#ctx0" brushRef="#br0" timeOffset="132491.2478">11112 8706 0,'0'0'0,"0"75"16,-24-1 0,-1 1-16,25-1 15,0 25-15,0-24 16,25-1-1,-1-24-15,1 24 16,0-74 0,0 0-16,0 0 15,0 0 1,-1-49-16,1-26 15,25 1 1,-25-25-16,-1 24 16,-24-49-1,0 50-15,-24-1 16,-1 50-1,-25-24-15,1 49 16,-1 0 0,0 49-16,1-49 15,24 25-15</inkml:trace>
  <inkml:trace contextRef="#ctx0" brushRef="#br0" timeOffset="132742.2729">11509 8706 0,'25'75'0,"-25"-50"16,0 49-1,0 50-15,0-49 16,0-1-1,0 0-15,0 1 16,0-1 0,0-49-16,0 25 15,-25-50-15,25-75 31</inkml:trace>
  <inkml:trace contextRef="#ctx0" brushRef="#br0" timeOffset="132925.2912">11485 9004 0,'24'0'16,"1"0"0,0 0-1,49 0-15,-24 25 16,24-25-16,-24 50 15,0-50 1,-1 0-16</inkml:trace>
  <inkml:trace contextRef="#ctx0" brushRef="#br0" timeOffset="133229.3214">11857 8632 0,'-25'0'16,"25"25"0,0 24-16,0 26 15,0-1 1,0 1-16,0-1 15,0 25 1,0 25-16,0-49 16,0-1-1,0 1-15,0-51 16,0 26-1,25-50 1</inkml:trace>
  <inkml:trace contextRef="#ctx0" brushRef="#br0" timeOffset="133677.3663">12402 8483 0,'0'0'31,"25"25"-31,-25 49 16,25 1-1,-25 49-15,0-25 16,0 25 0,-25 25-16,0 0 15,25 0 1,0-50-16,0 50 15,0-1-15,0-24 16,0 25 0,25 0-16,-25 0 15,25-50 1,-25 25-16,25 0 15,0-25 1,-1-24-16,-24-1 16,25-24-1,-25 24-15,0-24 16,0-25-1</inkml:trace>
  <inkml:trace contextRef="#ctx0" brushRef="#br0" timeOffset="134995.4982">7739 9971 0,'25'0'31,"24"0"-15,-24 0-16,25 0 16,-1 0-1,1 0-15,25 0 16,-26 0-1,26 0-15,-1 0 16,0 0 0,1 0-16,24 0 15,0 0 1,-24 0-16,24 0 15,0 0 1,25 0-16,-25 0 16,25 0-16,0 0 15,0 0 1,0 0-16,25 0 15,-25 0 1,0 0-16,25 0 16,0-49-1,0 49-15,0 0 16,-1-25-1,1 25-15,0 0 16,25 0 0,-25 0-16,-1 0 15,26 0 1,-25-50-16,24 50 15,-24 0 1,25 0-16,-25-24 16,24 24-16,-24 0 15,0 0 1,25 0-16,-25 0 15,24 0 1,-24 0-16,25 0 16,-26 0-1,1 0-15,0 0 16,0 0-1,-25-50-15,25 50 16,-25 0 0,-25 0-16,0 0 15,0 0 1,-24 0-16,-1-25 15,-24 50 1,-25-25-16</inkml:trace>
  <inkml:trace contextRef="#ctx0" brushRef="#br0" timeOffset="136462.6449">12874 10145 0,'0'50'16,"0"-25"0,-25 24-16,25-24 15,0 49-15,-25-24 16,25 24-1,-25 1-15,25-75 16,0 25 0,25 24-1,0-49 1,0 0-16,-1-49 15,26 49 1,0 0-16,-1 0 16,1 0-1,-1 0-15,-24 49 16,0-98-1,0 49-15</inkml:trace>
  <inkml:trace contextRef="#ctx0" brushRef="#br0" timeOffset="136807.6794">13146 9996 0,'-24'50'16,"24"24"0,0 26-1,0 24-15,0-50 16,0 25-1,-25 25-15,25 25 16,0-50-16,0 0 16,0 1-1,0-26-15,0 1 16,0-26-1,0-24-15,0 0 16,0-50 0</inkml:trace>
  <inkml:trace contextRef="#ctx0" brushRef="#br0" timeOffset="137350.7337">13395 10269 0,'-25'25'16,"0"99"-1,25-50-15,-25 75 16,25-50 0,0 1-16,0-26 15,25 0 1,0-24-16,0 0 15,-1-26 1,1 1-16,25-25 16,-25 0-16,-1-25 15,26-24 1,-25-26-16,24-24 15,-24 0 1,0-50-16,0 25 16,0 25-1,-50-25-15,0 25 16,0 24-1,-24 75-15,-26-49 16,26 49 0,-26 49-16,1 26 15,24-1 1,25 25-16,1 25 15,24-24 1,0 24-16,24-25 16</inkml:trace>
  <inkml:trace contextRef="#ctx0" brushRef="#br0" timeOffset="137630.7617">13816 11013 0,'-25'25'0,"1"25"16,24-26-1,24-24 1,-24-24-16,25-1 15</inkml:trace>
  <inkml:trace contextRef="#ctx0" brushRef="#br0" timeOffset="138086.8073">14039 10269 0,'-24'75'16,"-1"-1"-16,25 0 16,-25 1-16,0 74 15,25-50 1,25 0-16,-25-25 15,25-49 1,0 25-16,24-50 16,-24 25-1,0-50-15,24 0 16,1-49-1,-25-1-15,24-24 16,-24-50 0,0 75-16,0-75 15,-25 75 1,-25-1-16,-25 1 15,26 24-15,-26 50 16,-24 50 0,24-25-16,0 24 15,1 26 1,49-1-16</inkml:trace>
  <inkml:trace contextRef="#ctx0" brushRef="#br0" timeOffset="138584.8571">14560 10220 0,'-24'49'16,"-1"-49"0,0 75-16,0-51 15,0 100 1,25-49-16,-24-1 15,24 50 1,0-49-16,24-26 16,-24 1-1,25-25-15,25-25 16,-25 0-1,-1-25-15,26-25 16,-25 1 0,24-26-16,-24 1 15,0-50-15,25 49 16,-50 1-1,0 0-15,-25-1 16,-25 26 0,1 24-16,-1 25 15,-24 25 1,-1 24-16,26 26 15,-1-1 1,25 25-16</inkml:trace>
  <inkml:trace contextRef="#ctx0" brushRef="#br0" timeOffset="139260.9245">15205 10641 0,'0'-49'16,"-49"24"-16,-1 25 15,0 0 1,1 25-16,-26 24 15,26 26 1,-1-1-16,1 0 16,49-24-1,0-25-15,0 0 16,24-25-1,26 0-15,-25-25 16,0 0-16,24-25 16,1 1-1,-1-1-15,-24-24 16,0 24-1,0 1-15,-25 24 16,0 25 31,0 74-47,-25 50 15,25-25 1,0 1-16,25 24 16,-25-25-1,25 0-15,-25 0 16,0 1-16,-25-26 15,0 0 1,-25 1-16,-24-1 16,-25 1-1,0-26-15,-25-24 16,-25 0-1,0-25-15,0 0 16,0 0 0,0-50-16,25 1 15,0-1 1,50-24-16</inkml:trace>
  <inkml:trace contextRef="#ctx0" brushRef="#br0" timeOffset="139634.9621">13444 9079 0,'0'74'0,"0"25"16,-25 50-16,50-25 15,-25 25 1,25-50-16,-25 25 16,25-99-1,-25 24-15</inkml:trace>
  <inkml:trace contextRef="#ctx0" brushRef="#br0" timeOffset="140316.0302">13643 9376 0,'0'25'0,"-25"49"16,50 1-16,-25-26 15,24 26 1,-24-1-16,25 1 16,-25-75-1,25 24-15,-25-48 31,0 24-31,25-75 16,-25 1 0,25-1-16,-1-24 15,1 50 1,0-26-16,0 75 15,0-49 1,-1 98-16,1-49 16,0 75-16,0-51 15,-25 51 1,25-26-16,-25 26 15,-25-1 1,25-49-16,0 25 16,-25-50-1,25-75 1,25 26-1,-25-26-15,25-24 16,-1 25 0,1-1-16,25 26 15,-25 24 1,-1 25-16,1 0 15,0 25-15,-25 24 16,25 26 0,-25-26-16,0 50 15,25-24 1,-25-1-16,24-49 15,-24 25 1,25-26-16,0 26 16</inkml:trace>
  <inkml:trace contextRef="#ctx0" brushRef="#br0" timeOffset="140667.0653">14461 9376 0,'-25'0'0,"1"75"16,-1-26 0,25 50-16,0-24 15,0-50 1,25 24-16,24-49 15,-24 0 1,25 0-16,-26-49 16,26 24-1,-25-50-15,0 1 16,-25 0-1,-25 24-15,0-24 16,0 49 0,-24-25-16,-1 50 15,25 0-15,-24 0 16,49 0-1</inkml:trace>
  <inkml:trace contextRef="#ctx0" brushRef="#br0" timeOffset="140921.0907">14784 9153 0,'0'0'16,"0"74"-1,0 1-15,0-1 16,0 25-1,0-24-15,0 49 16,-25-99-16,25 24 16,0-24-1,0 25-15,-25-50 31,25-50-31,0 25 16</inkml:trace>
  <inkml:trace contextRef="#ctx0" brushRef="#br0" timeOffset="141307.1293">14833 9401 0,'25'0'16,"0"-25"-16,24 25 16,-24 0-1,25 0-15,-25 0 16,24 0-16,1 0 15,-25 0 1,-1-49-16,1 24 16,-25-25-1,0 25-15,0-24 16,-49 24-1,24 25-15,-25 0 16,1 25 0,-1 24-16,0 26 15,26-1 1,-1 1-16,25-51 15,0 51 1,25-26-16,24-24 16,-24 25-1,25-50-15,-1 0 16,26 0-16,-26-50 15,26 25 1</inkml:trace>
  <inkml:trace contextRef="#ctx0" brushRef="#br0" timeOffset="141652.1638">15974 10120 0,'50'-49'15,"24"24"1,-24 25 0,24 0-16,-49 0 15</inkml:trace>
  <inkml:trace contextRef="#ctx0" brushRef="#br0" timeOffset="141860.1844">15999 10269 0,'50'0'31,"-1"0"-15,26 0-1,-1 0-15,-24 0 16</inkml:trace>
  <inkml:trace contextRef="#ctx0" brushRef="#br0" timeOffset="142495.2481">17190 9153 0,'-25'0'16,"-25"25"-16,25 49 15,-24 1-15,-1-1 16,25 25 0,1 0-16,-1 1 15,25 24 1,25-100-16,-1 51 15,1-1 1,25-24-16,-1-50 16,1 25-1,0-25-15,24-25 16,0 25-1,-24-75-15,24 1 16,-24 0 0,0-1-16,-25 1 15,-25-1-15,0-49 16,-25 50-1,0 0-15,-50 49 16,1-25 0,0 25-16,-1 25 15,1 25 1,24 25-16,1-25 15,24 49 1,0-24-16,25 24 16</inkml:trace>
  <inkml:trace contextRef="#ctx0" brushRef="#br0" timeOffset="142759.2745">17785 10046 0,'0'0'0,"25"0"31,-25 0-15</inkml:trace>
  <inkml:trace contextRef="#ctx0" brushRef="#br0" timeOffset="143440.3426">17884 9376 0,'0'-74'0,"50"74"16,-1-75-1,1 75-15,24-74 16,1 74-16,-1 0 16,-24 0-1,24 0-15,-24 74 16,-1-74-1,1 75-15,-25-50 16,-25 49 0,-25-24-16,0 24 15,0 0 1,-24 1-16,-26-50 15,26 24 1,-26 26-16,26-51 16,-1 26-1,25-25-15,1 24 16,24-49-1,24 0 1,1 0-16,25 0 16,-1 0-1,26 0-15,-1 0 16,1 0-1,-26 0-15,26 0 16,-26 0 0,1 0-16,-25 0 15,0 0 1,-1 0-16,1 0 15,-25-49 1,25 49 0,-25-25-1</inkml:trace>
  <inkml:trace contextRef="#ctx0" brushRef="#br0" timeOffset="146975.6961">19521 9327 0,'0'49'31,"0"26"-31,25-51 16,-25 51 0,0-26-16,0 26 15,0-50 1,0 24-16,0-24 15,0 25 1,0-100 31,0 25-32,0-49-15,25 24 16,0 25 0,-25-74-16,25 50 15,-1-26-15,1 75 16,-25-74-1,25 74-15,0 0 16,0 0 0,-1 25-16,1 24 15,-25 26 1,25-51-16,-25 26 15,0 24 1,0-49-16,-25 25 16,25-25-1,-25 24-15,1-49 16,24-49 15,0 24-15,0-50-16,24 26 15,1-1-15,25 1 16,-25-26-1,-1 26-15,26 24 16,-25 25 0,0 0-1,-1 25 1,-24 24-16,25 26 15,-25-26 1,0 50-16,0-24 16,0-1-1,25 1-15,-25-51 16</inkml:trace>
  <inkml:trace contextRef="#ctx0" brushRef="#br0" timeOffset="147408.7394">20538 9376 0,'-25'0'0,"1"0"15,24 25 1,-50 25-16,25 24 16,-24 0-1,49 1-15,0-50 16,0 24-1,24-49-15,1 25 16,25-25-16,-25-25 16,24 25-1,-24-49-15,25 24 16,-26-50-1,1 1-15,0 0 16,-25 24 0,-25 25-16,0-49 15,-24 74 1,-1 0-16,25 0 15,-24 0 1,24 0-16,25 0 16</inkml:trace>
  <inkml:trace contextRef="#ctx0" brushRef="#br0" timeOffset="147717.7703">21034 9004 0,'0'75'16,"-24"-51"0,24 51-16,0 49 15,-25-50 1,25 1-16,-25-26 15,25 50 1,0-74-16,-25 25 16,25 24-1,0-74-15,0 25 16,0 25-16,0-100 31,25 25-31</inkml:trace>
  <inkml:trace contextRef="#ctx0" brushRef="#br0" timeOffset="148180.8166">21158 9376 0,'25'0'16,"-25"25"-16,50-25 15,-25 0 1,24 0-16,1 0 16,-1 0-16,-24-25 15,25 25 1,-25-49-16,-25 24 15,24-25 1,-48 25-16,24-24 16,-25 24-1,0 25-15,-25 0 16,1 0-1,-1 25-15,25 24 16,-24-24 0,24 25-16,25 24 15,-25-49 1,50 25-16,0-1 15,24-49-15,-24 25 16,25-25 0,24 0-16,-24 0 15,-1-25 1,26 25-16,-26-25 15,-24 1 1,25 24-16</inkml:trace>
  <inkml:trace contextRef="#ctx0" brushRef="#br0" timeOffset="153107.3092">7094 7789 0,'0'24'62,"0"1"-46,0 0-1,0 0-15,-25 24 16,25-24-1,0 25-15,-24 0 16,-1-1 0,25 1-16,-25-25 15,25 24 1,-25-24-16,0 0 15,1 0-15,-1-1 16,0-24 0,0 0-16,0 0 15,0-24 1,1 24-16,-1-25 15,0-25 1,0 25-16,25 1 16,-25-26-1,25 25-15,0-24 16,0 24-1,0 0-15,0 0 16,0 0 0,0 0-16,0 1 31,0 48 62,0-48-15,0 48-78,0-48 32,0 48-17,0-48 32,0 48-31,0 1 311,0 0-296,0 0-31,-24 0 16,24 24 0,0-24-16,-25 0 15,0 25-15,0-26 31,0 1-31,1 0 16,-1-25 0,0 0-16,0 0 15,0 0 1,1-25-16,-1 0 15,0 1 1,0-26-16,25 25 16,-25-24-1,25-1-15,0 25 16,0 0-1,0 0-15,0 1 16,25 24 62,-25 24-31,-25-24-16,25 25 16,0 0-32,0 0 1,0 0-16,-24 0 16,24 24-1,-25-24-15,0 25 16,0-26-1,25 1-15,-25-25 16,-24 25 0,24-25-16,0 0 15,-24-25 1,24 25-16,-25-25 15,25-24 1,1 24-16,-1-25 16,0 1-1,25-1-15,0 25 16,0 0-1,25 25 17,-25 25-17,0 0-15,0 0 16,25 0-1,-25 24-15,0-73 63,24-26-48,-24 25 1,0 0-16,-24 0 16,24-24-1,-25 24-15,0 25 16,0 25-1,0-25 1,25 49-16,-25-24 16,25 0-1,0 25-15,25-25 31,0-25-31,0 0 16,0-25 0,0 0-16,24-25 15,-49 25 1,25 1-16,-25-1 15,-25 0 1,25 0-16,-49 0 16,24 25-1,0 25-15,-25 0 16,25 0-16,1 24 15,-1 1 1,25-25-16,25 0 16</inkml:trace>
  <inkml:trace contextRef="#ctx0" brushRef="#br0" timeOffset="153594.3579">7169 8111 0,'-25'0'0,"50"-25"31,-1-24-31,26-1 15,0 0-15,24 1 16,0-26 0,1 26-16,-1-26 15,-24 26 1,-1 24-16,-24 0 15,0 25 1,-25 25 15</inkml:trace>
  <inkml:trace contextRef="#ctx0" brushRef="#br0" timeOffset="155102.5087">16570 10492 0,'24'0'0,"26"0"15,24 0-15,1 0 16,24 0 0,25 0-16,0 0 15,0-49 1,25 49-16,0 0 15,0 0 1,-1 0-16,26 0 16,24 0-1,1-25-15,-1 25 16,1 0-1,24 0-15,0 0 16,0 0 0,1 0-16,24 25 15,-25-25-15,0 0 16,0 0-1,1 49-15,-26-49 16,1 0 0,-26 0-16,-24 0 15,-25 0 1,-25 25-16,-24-25 15</inkml:trace>
  <inkml:trace contextRef="#ctx0" brushRef="#br0" timeOffset="155952.5937">17016 10815 0,'-50'49'0,"26"1"16,-1 0-16,0-1 15,0 1 1,0 49-16,25-24 15,0 24 1,25-25-16,0 1 16,25-1-1,-1-24-15,1-26 16,24-24-1,-24 0-15,-1-24 16,26-26 0,-26 0-16,26-24 15,-26 0-15,26-1 16,-50-24-1,0 0-15,-25-1 16,0 1 0,-25 25-16,-25 24 15,0 1 1,-24 24-16,0 25 15,-26 49 1,1 1-16,25 0 16,-1 24-1,26 0-15,24 1 16,0-1-1</inkml:trace>
  <inkml:trace contextRef="#ctx0" brushRef="#br0" timeOffset="156420.6405">17711 11485 0,'-25'24'16,"50"-24"31,-1 0-32,-24-24 1,-24 24 31,-1 0-16,25 24-15,25-48 15</inkml:trace>
  <inkml:trace contextRef="#ctx0" brushRef="#br0" timeOffset="156703.6688">18033 10864 0,'25'-24'0,"0"-1"16,24 25-16,1 0 15,-1-25 1,1 25-16,0 0 15,-1 0 1,-24 25-16,25-25 16,-50 0-1</inkml:trace>
  <inkml:trace contextRef="#ctx0" brushRef="#br0" timeOffset="157303.7288">18033 10864 0,'-25'25'16,"0"0"-16,25 25 15,0-26 1,25 26-16,-25 0 15,0-1 1,0-24-16,0 0 16,0 0-1,25-25-15,0-25 47,0 0-31,-1 0-16,26-24 15,0 24 1,-26 25-16,26 0 15,0 0 1,-1 25-16,1-1 16,-1 1-16,1 25 15,0 0 1,-25-1-16,-1 1 15,-24-1 1,0-24-16,-24 25 16,-1-1-1,-25-24-15,0 0 16,1 0-1,-26 0-15,26-25 16,-1 0 0,1 0-16,-1-25 15,25 25 1,25-25-16,-25 0 15,50 0-15,0 1 16</inkml:trace>
  <inkml:trace contextRef="#ctx0" brushRef="#br0" timeOffset="157872.7857">19050 10691 0,'0'25'15,"25"-1"1,-25 1-1,0 25-15,0 24 16,0-24 0,0 24-16,0-24 15,0 24 1,-25-24-16,25 0 15,0-1 1,0 1-16,0-25 16,0-1-1,0 1-15,25 0 16,0-25-1,-1 25-15,26-25 16,-25 0 0,49 0-16,-24 0 15,-1-25-15,26 25 16,-26 0-1,1 0-15,0-25 16,-1 25 0,1 0-16,-25 0 15,0 0 1,-25-25-16,24 50 15,-24-50 1,-24 50-16,24-50 16,0 25-1</inkml:trace>
  <inkml:trace contextRef="#ctx0" brushRef="#br0" timeOffset="161803.1787">3770 10269 0,'25'-49'16,"-25"24"0,25 25-16,-25-50 15,-25 25 1,-24 25-1,-1-49-15,0 24 16,-24 25 0,-1-50-16,-24 25 15,0 25 1,0-49-16,-25 24 15,0 25 1,0 0-16,-25-50 16,0 50-1,0 0-15,0 0 16,25 0-1,-24 0-15,-1 0 16,25 50-16,0-50 16,0 25-1,24 24-15,1-49 16,0 75-1,25-75-15,24 74 16,0-49 0,1 25-16,24-25 15,25 24 1,0 26-16,0-51 15,25 26 1,24-25-16,1 24 16,0-24-1,24 25-15,0-50 16,26 25-1,-1 24-15,25-49 16,-25 50-16,50-25 16,-25-25-1,50 24-15,-26-24 16,26 25-1,-25-25-15,25 0 16,-1 0 0,1-25-16,-25 25 15,-1-24 1,1-1-16,0-25 15,-25 1 1,-25 24-16,1-25 16,-26 25-1,0-49-15,-49 24 16,0 26-16,-50-51 15,0 1 1,-24 24-16,-26-24 16,-49 49-1,0-25-15,-49 25 16,-1-24-1,-24 49-15,-26 0 16,26 0 0,-25 49-16,24 26 15,1-50 1,49 49-16</inkml:trace>
  <inkml:trace contextRef="#ctx0" brushRef="#br0" timeOffset="182367.2349">5209 13915 0,'0'25'0,"0"50"15,25-1 1,-25 25-16,0 25 16,0-24-1,0 48-15,0-24 16,0 0-1,25-24-15,-25-1 16,0-25 0,0-24-16,0-25 15,24-1-15,-24-48 16,-24-1-1</inkml:trace>
  <inkml:trace contextRef="#ctx0" brushRef="#br0" timeOffset="182693.2675">5035 14139 0,'0'-75'15,"25"26"-15,25-1 16,24 25-1,1 0-15,-1 25 16,25 0-16,0 25 16,1 0-1,-51 0-15,-24 24 16,-25-24-1,-25 25-15,-24-25 16,-1 24 0,-49-24-16,24 0 15,-24 0 1,25-1-16,24-24 15,25 0 1</inkml:trace>
  <inkml:trace contextRef="#ctx0" brushRef="#br0" timeOffset="182957.2939">5953 13816 0,'25'50'31,"0"24"-31,-25 1 16,25 24 0,-25 0-16,0 0 15,0 1 1,24-26-16,-24 0 15,0-49 1,0 0-16,0-25 31</inkml:trace>
  <inkml:trace contextRef="#ctx0" brushRef="#br0" timeOffset="183160.3142">6003 14188 0,'25'0'0,"24"0"16,26 25 0,-1-25-16,0 0 15,1 0 1,-1 0-16,1-25 15,-1 25 1</inkml:trace>
  <inkml:trace contextRef="#ctx0" brushRef="#br0" timeOffset="183424.3406">6449 13816 0,'0'25'16,"0"25"-1,0 24-15,25 0 16,-25 1 0,25 24-16,-25-25 15,25 1 1,-25-1-16,0 1 15,0-26-15,24-24 16,-24-25 0</inkml:trace>
  <inkml:trace contextRef="#ctx0" brushRef="#br0" timeOffset="183647.3629">6846 14188 0,'25'0'16,"25"0"0,-1 0-16,26 0 15,24 0 1,-25 0-16,1-25 15,-26 25-15,26 0 16,-51-24 0</inkml:trace>
  <inkml:trace contextRef="#ctx0" brushRef="#br0" timeOffset="183891.3873">7119 13915 0,'-25'25'15,"25"0"-15,0 25 16,25 24 0,0-24-16,-25 24 15,25 25-15,-1-24 16,-24-1-1,25 1-15,-25-26 16,0 1 0,25-25-16</inkml:trace>
  <inkml:trace contextRef="#ctx0" brushRef="#br0" timeOffset="184216.4198">7714 13940 0,'0'50'0,"25"-1"16,0 51-1,0-1-15,-1 25 16,1-25 0,-25 0-16,0 25 15,25-49 1,0-1-16,-25 1 15,0-51 1,25 1-16,-25-50 16,0 1-1,0-26-15</inkml:trace>
  <inkml:trace contextRef="#ctx0" brushRef="#br0" timeOffset="184552.4533">7665 13990 0,'0'-50'0,"0"1"16,24 24 0,26-25-16,24 50 15,1 0 1,-1 25-16,26 25 15,-26-1 1,0 1-16,-24-1 16,-25 1-1,-25 0-15,-25-1 16,-25-24-1,-24 0-15,0 0 16,-26-1 0,1-24-16,25 0 15,-1 0-15,50-24 16,1-1-1</inkml:trace>
  <inkml:trace contextRef="#ctx0" brushRef="#br0" timeOffset="184968.495">8458 13866 0,'-49'49'0,"24"1"16,-25 24-16,26 1 16,-1-1-1,50-24-15,-1-1 16,1 1-1,25-25-15,24-25 16,1 0 0,-26-25-16,26-25 15,-26 26 1,1-51-16,-25 1 15,-25-1 1,-25-24-16,-25 50 16,1-26-1,-26 50-15,1 1 16,-25 24-16,24 24 15,26-24 1,-1 25-16</inkml:trace>
  <inkml:trace contextRef="#ctx0" brushRef="#br0" timeOffset="185252.5233">8930 13767 0,'0'24'0,"-25"51"16,25-1-16,0 1 15,0-1 1,0 0-16,0 26 15,0-51 1,0 1-16,25-25 16,-25-50 30</inkml:trace>
  <inkml:trace contextRef="#ctx0" brushRef="#br0" timeOffset="185435.5417">8905 14039 0,'25'0'16,"24"25"-16,26-25 15,-26 0 1,26 0-16,-1 0 15,-24-25 1,-1 25-16</inkml:trace>
  <inkml:trace contextRef="#ctx0" brushRef="#br0" timeOffset="185689.5671">9302 13692 0,'0'25'15,"0"25"-15,0 24 16,25 0 0,-25 1-16,24 24 15,-24 0 1,0-24-16,0-26 15,25 1 1,-25-25-16,0 0 16,25-25-1</inkml:trace>
  <inkml:trace contextRef="#ctx0" brushRef="#br0" timeOffset="185892.5874">9649 14015 0,'50'0'16,"-1"-25"0,1 25-16,24-25 15,1 25 1,-26 0-16,1-25 15,-25 25 1</inkml:trace>
  <inkml:trace contextRef="#ctx0" brushRef="#br0" timeOffset="186065.6047">9773 14163 0,'-25'25'15,"50"0"-15,0 0 16,24 0-1,26-25-15,-26-25 16,51 25 0</inkml:trace>
  <inkml:trace contextRef="#ctx0" brushRef="#br0" timeOffset="186380.6362">10567 13692 0,'0'50'15,"-25"24"1,25 1-1,0 24-15,0 0 16,0 0 0,0 0-16,0-24 15,25-1 1,-25-24-16,0 0 15,25-26 1,-1-24-16,-24-24 16</inkml:trace>
  <inkml:trace contextRef="#ctx0" brushRef="#br0" timeOffset="186776.6758">10939 13717 0,'25'25'16,"-25"24"-1,-25 1 1,25 24-16,-25 1 15,0-26 1,25 1-16,-25 0 16,25-26-16,0 1 15,25 0 1,-25 0-16,25-25 15,0 0 1,0 25-16,24-25 16,-24 0-1,25 0-15,-1-25 16,-24 25-1,0-25-15,0 25 16,0-25 0,-1 0-16</inkml:trace>
  <inkml:trace contextRef="#ctx0" brushRef="#br0" timeOffset="187101.7083">11385 13618 0,'0'-25'0,"0"50"16,0 24-1,-24 1 1,24 24-1,0 26-15,0-1 16,0 0 0,24 25-16,-24-25 15,0 1 1,25 24-16,-25-50 15,0 0-15,0 1 16,25-1 0,-25-24-1,25-1-15</inkml:trace>
  <inkml:trace contextRef="#ctx0" brushRef="#br0" timeOffset="189336.9318">5854 15205 0,'0'50'15,"-25"-1"-15,25 26 16,-25-1 0,25-24-16,0 24 15,-25-24 1,25 24-16,25 1 15,-25-26 1,0-24-16,25 25 16,0-25-16,25-25 15,-26 0 1,26 0-16,0-25 15,-1 0 1,1 0-16</inkml:trace>
  <inkml:trace contextRef="#ctx0" brushRef="#br0" timeOffset="189691.9673">6127 15180 0,'-25'50'0,"25"0"16,25 49-16,-25-25 15,0 26 1,-25-1-16,25 25 16,25-25-1,-25 0-15,0-24 16,0 24-1,0-25-15,25-24 16,-25-25 0,24 24-16,1-49 15,0 0 1,0-49-16</inkml:trace>
  <inkml:trace contextRef="#ctx0" brushRef="#br0" timeOffset="189956.9938">6548 15701 0,'25'0'0,"25"0"16,-1 25 0,26-25-16,-1 0 15,1-25 1,-1 25-16,-24-24 15,-1 24-15,1-25 16</inkml:trace>
  <inkml:trace contextRef="#ctx0" brushRef="#br0" timeOffset="190231.0212">6921 15354 0,'-25'0'15,"25"50"1,0-1 0,25 1-16,-25 24 15,0 26 1,24-26-16,-24 0 15,0 26-15,25-26 16,-25 0 0,0-24-16,25-25 15,0 0 1</inkml:trace>
  <inkml:trace contextRef="#ctx0" brushRef="#br0" timeOffset="190566.0545">7615 15329 0,'0'-25'16,"0"50"-1,25 25-15,-25 24 16,0 26 0,25-1-16,-25 25 15,0 0 1,0-25-16,0 0 15,0-24 1,0-1-16,24-24 16,-24-26-1,0-73 1,25-1-1,-25-49-15</inkml:trace>
  <inkml:trace contextRef="#ctx0" brushRef="#br0" timeOffset="190871.0852">7590 15280 0,'0'-25'0,"25"0"15,49 25 1,1 0-16,-1 50 15,1-1 1,-1 1-16,1 0 16,-51-1-1,1 1-15,-25-1 16,-25 1-1,-24 0-15,-26-26 16,1 1-16,-1-25 16,26 0-1,-1-25-15,25 1 16,25-1-1</inkml:trace>
  <inkml:trace contextRef="#ctx0" brushRef="#br0" timeOffset="191276.1257">8334 15180 0,'0'25'0,"0"0"16,0 49-16,-24-24 15,-1 25 1,25 24-16,-25-25 16,25 1-1,25-26-15,0 1 16,24-25-1,1-1-15,-1-24 16,1-24 0,0-26-16,-1 0 15,-24-24 1,0 0-16,-25-1 15,0 1 1,-50 24-16,25 0 16,-49 26-16,24-1 15,1 25 1,24-25-16,0 25 15,25-25 1</inkml:trace>
  <inkml:trace contextRef="#ctx0" brushRef="#br0" timeOffset="191520.1501">8781 15131 0,'25'49'0,"-25"26"15,24-26 1,-24 26-16,0 24 15,0 0 1,0 1-16,0-26 16,25 25-16,-25-49 15,25-25 1,-25-1-16,25-24 15,0-24 1,-25-26-16</inkml:trace>
  <inkml:trace contextRef="#ctx0" brushRef="#br0" timeOffset="191713.1693">8905 15429 0,'25'0'16,"-1"24"-1,26-24 1,25 25-16,-26-25 16,1 0-16,24-25 15,-24 1 1</inkml:trace>
  <inkml:trace contextRef="#ctx0" brushRef="#br0" timeOffset="191977.1958">9302 15081 0,'0'-25'16,"0"50"0,0 50-1,0-1 1,0 0-16,25 26 15,-25-1 1,24 0-16,-24 0 16,0 1-16,0-26 15,0-24 1,25-26-16,0 1 15,0-25 1</inkml:trace>
  <inkml:trace contextRef="#ctx0" brushRef="#br0" timeOffset="192221.2202">9872 15404 0,'25'0'16,"0"0"0,49 25-16,1-25 15,-1 0 1,1 0-16,-1 0 15,0 0 1,-24-25-16</inkml:trace>
  <inkml:trace contextRef="#ctx0" brushRef="#br0" timeOffset="192434.2415">10046 15726 0,'25'0'16,"49"25"-16,1-50 15,-1 25 1,0-25-16,1-24 15</inkml:trace>
  <inkml:trace contextRef="#ctx0" brushRef="#br0" timeOffset="192708.2689">10914 15131 0,'-25'49'31,"25"26"-31,0-1 16,0 26 0,0 24-16,-25-25 15,25 0 1,0 0-16,0-24 15,25-26 1,-25 1-16,25-50 16,0 0-1</inkml:trace>
  <inkml:trace contextRef="#ctx0" brushRef="#br0" timeOffset="193064.3043">11385 15180 0,'0'25'15,"0"0"1,0 25-16,-24-1 15,-26 1 1,25 0-16,0-1 16,1 1-1,24-1-15,-25-24 16,50 25-16,-1-25 15,26-1 1,0 26-16,24-25 16,25-25-1,-24 25-15,24-25 16,-25 0-1,-24 0-15</inkml:trace>
  <inkml:trace contextRef="#ctx0" brushRef="#br0" timeOffset="193378.3359">11857 15180 0,'-25'50'16,"25"24"-1,-25 1-15,25-1 16,-25 50-1,0-24-15,-24 24 16,49 0 0,-25-25-16,0 0 15,25 0 1,0 0-16,25-24 15,-25-1 1</inkml:trace>
  <inkml:trace contextRef="#ctx0" brushRef="#br0" timeOffset="195276.5257">3299 16446 0,'0'-25'0,"-25"0"15,0-25 1,-24 1-16,-26-1 15,26 0-15,-26 1 16,-24-1 0,0 25-16,0-24 15,-25 24 1,0 0-16,-25-24 15,0 49 1,0 0-16,0-25 16,1 50-1,23-1-15,-23 1 16,24 0-1,0 25-15,24-1 16,1 1 0,25 24-16,24-24 15,25 24-15,1 1 16,48-26-1,1 1-15,50 24 16,-1-24 0,0 0-16,50-1 15,0 1 1,0-25-16,25 24 15,0-24 1,0-25-16,0 25 16,0-25-1,-1 0-15,1-25 16,0 0-1,-25-24-15,0 24 16,-25-25-16,-24-24 16,-1-1-1,-24 1-15,-25 0 16,-1-1-1,-48-24-15,-1 24 16,-25 1 0,-24 0-16,-25-1 15,-1 26 1,-24-1-16,-25 25 15,25 0 1,-24 25-16,24 0 16</inkml:trace>
  <inkml:trace contextRef="#ctx0" brushRef="#br0" timeOffset="198457.8438">16346 13866 0,'25'74'15,"-25"1"-15,25 49 16,0-25-1,-25 25-15,25-25 16,-1 25 0,-24-25-16,25 1 15,-25-26 1,25 0-16,-25-24 15,25-50 1,-25-25 0,25-49-16,-1-25 15</inkml:trace>
  <inkml:trace contextRef="#ctx0" brushRef="#br0" timeOffset="198751.8732">16917 13742 0,'0'49'15,"-25"26"-15,50 24 16,-25 25-1,0 0-15,25 0 16,-25 0 0,0-25-16,0 1 15,24-26 1,-24-24-16,0-26 15,0 1 1,0-50 0</inkml:trace>
  <inkml:trace contextRef="#ctx0" brushRef="#br0" timeOffset="199036.9015">16073 14461 0,'0'-25'0,"25"25"15,25-24 1,24-1-16,25 0 15,1 0 1,24-25-16,0 26 16,0-1-1,0 25-15,-50-25 16,1 25-1,-26 0-15</inkml:trace>
  <inkml:trace contextRef="#ctx0" brushRef="#br0" timeOffset="199270.9251">16247 14610 0,'25'0'15,"24"0"1,1 0-16,25-25 16,-1 25-1,25-25-15,0 1 16,-24-1-1,24-25-15</inkml:trace>
  <inkml:trace contextRef="#ctx0" brushRef="#br0" timeOffset="199655.9636">17636 13940 0,'0'25'15,"0"25"1,0-1-16,0 1 16,-25-1-1,25 26-15,-24-26 16,24 26-1,-25-50-15,25 24 16,25-24-16,-25 0 16,24 0-1,26-25-15,-25 25 16,24-25-1,1 0-15,-25 0 16,24 0 0,1 0-16,0 0 15,-26-25 1,1 25-16,0-25 15</inkml:trace>
  <inkml:trace contextRef="#ctx0" brushRef="#br0" timeOffset="199980.9961">17959 13891 0,'0'74'15,"0"-24"1,0 24 0,24 25-16,-24 0 15,0 26 1,0-26-16,0 25 15,0-25 1,0 0-16,0 0 16,0-24-16,25-26 15,-25-24 1,0 0-16,25-50 15,-25-24 1</inkml:trace>
  <inkml:trace contextRef="#ctx0" brushRef="#br0" timeOffset="200371.0351">18281 14015 0,'0'49'47,"-25"-24"-32,0 49 1,1-24-16,24 0 15,-25-1 1,50-24-16,-25 25 16,24-25-1,1-1-15,0 1 16,25 0-1,-1 0-15,1-25 16,-1 25 0,1-25-16,-25 0 15,25 0-15,-26 0 16,1-25-1,0 0-15</inkml:trace>
  <inkml:trace contextRef="#ctx0" brushRef="#br0" timeOffset="200692.0672">18529 13965 0,'0'50'16,"0"24"0,0 0-16,25 26 15,-25-1-15,0 25 16,0-25-1,0 25-15,0-25 16,0 1 0,0-1-16,0-25 15,25 1 1,-25-1-16,25-24 15,-25-1 1,0-24-16</inkml:trace>
  <inkml:trace contextRef="#ctx0" brushRef="#br0" timeOffset="202603.2583">22498 6648 0,'-25'0'15,"25"49"1,0 1-1,0 24-15,0 26 16,0 24 0,0 0-16,0 0 15,0-25 1,0-25-16,-25 1 15,25-1 1,0-24-16,0-26 16,0-73 15</inkml:trace>
  <inkml:trace contextRef="#ctx0" brushRef="#br0" timeOffset="202898.2878">22696 6648 0,'0'-25'0,"0"74"31,0 1-16,0 24 1,0 26-16,0 24 16,0 0-1,0-25-15,-25 0 16,25-49-16,0-1 15,-24 1 1,-1-75 15</inkml:trace>
  <inkml:trace contextRef="#ctx0" brushRef="#br0" timeOffset="203165.3143">22076 6970 0,'25'0'16,"25"-25"-1,-1 25 1,50-24-16,-24 24 15,24 0 1,0 0-16,-24 0 16,-26 0-1,1 0-15,-25 0 16,-25 24-1</inkml:trace>
  <inkml:trace contextRef="#ctx0" brushRef="#br0" timeOffset="203355.3333">22151 7317 0,'24'0'15,"26"-24"1,24 24-16,26-25 15,-26 0 1,0 0-16,1 0 16</inkml:trace>
  <inkml:trace contextRef="#ctx0" brushRef="#br0" timeOffset="203782.3762">23068 6573 0,'-24'50'31,"24"-1"-15,-25 1-16,0 0 16,0 24-1,0-24-15,25-1 16,0-24-1,0 0-15,25 0 16,0-25 0,25 25-16,-26-25 15,26 0-15,0 0 16,-1 0-1,1 0-15,-25 0 16,-1 0 0,1-25-16,0 0 31,-25 0-31</inkml:trace>
  <inkml:trace contextRef="#ctx0" brushRef="#br0" timeOffset="204118.4098">23316 6474 0,'0'-25'0,"0"50"15,0 0 1,0 0-1,0 49-15,-24 0 16,24 1 0,0 24-16,-25 0 15,25 1 1,0-26-16,0 0 15,0 1 1,-25-1-16,25 1 16,0-26-1,0 1-15,0-25 16,0-50 15</inkml:trace>
  <inkml:trace contextRef="#ctx0" brushRef="#br0" timeOffset="204797.4777">23564 6896 0,'-24'-50'15,"24"25"1,0 0-16,0-24 16,0-1-1,24 1-15,1-1 16,25 0-1,-1 1-15,-24-1 16,25 25 0,-1 25-16,1-24 15,0 48 1,-25-24-16,-1 50 15,1 0 1,0-1-16,-25 26 16,0-1-16,-25 25 15,0-24 1,-24-1-16,24 1 15,-25-1 1,1-24-16,24 24 16,-25-24-1,25-26-15,1 1 16,24 0-1,24-25 1,1-25 0,50 25-16,-1-25 15,1 1 1,24 24-16,-25-25 15,1 25-15,-1 0 16,-24 0 0,-26 0-16,26 0 15,-50 25 1,25-25-16</inkml:trace>
</inkml:ink>
</file>

<file path=ppt/ink/ink15.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1T11:59:27.859"/>
    </inkml:context>
    <inkml:brush xml:id="br0">
      <inkml:brushProperty name="width" value="0.05292" units="cm"/>
      <inkml:brushProperty name="height" value="0.05292" units="cm"/>
      <inkml:brushProperty name="color" value="#FF0000"/>
    </inkml:brush>
  </inkml:definitions>
  <inkml:trace contextRef="#ctx0" brushRef="#br0">11559 19025 0</inkml:trace>
  <inkml:trace contextRef="#ctx0" brushRef="#br0" timeOffset="4783.4782">17090 9153 0,'-24'0'16,"-1"0"-16,0-50 15,0 50 1,50 0-1,0 0-15,24 0 16,1 0 0,24 0-16,1 0 15,-26 0 1,-98 0 15,-50 0-31,-1 50 16,-48-50-1,24 25-15,24 24 16,51-49-1,98 25 1,26-25 0,74 0-16,24 0 15,-24 0-15,0 50 16,-50-50-1,-49 0-15,-100 25 32,-49-25-32,-25 49 15,-25-49 1,0 0-16,50 25 15,0 25 1,148-50 15,75-50-31,0 50 16,25 0-1,0-25-15,-25 50 16,-25-25-16,-74 50 16,-25-50-1,-49 24-15,-51 1 16,-24 25-1,0-1-15,0-49 16,0 25 0,50 25-16,24-50 15,75 0 1,25 0-16,49 0 15,50 0 1,-1 0-16,26-50 16,-25 100-1,-50-50-15,-24 0 16,-100 25-1,-50 24 1,-49-49-16,0 0 16,0 25-1,0 25-15,25-50 16,49 24-1,26-24-15,48 0 16,1 0 0,74 0-16,1-24 15,24 24 1,0 0-16,-25 0 15,-25 0 1,-49 0-16,-50 24 16,1-24-16,-76 50 15,1-50 1,-25 25-16,0 24 15,25-49 1,49 0-16,25 0 16,25 25-1,25-25-15,50-25 16,24 25-1,25 0-15,0 0 16,-25 0 0,-24 0-16,-51 25 15,-48-25 1,-26 50-1,-49-50 1,-25 0-16,24 0 16,1 25-16,0 24 15,49-49 1,75 0 15,50 0-31,24-49 16,0 49-1,0 0-15,1 0 16,-1 0-1,-50 0-15,-73 0 32,-51 49-17,-49-49 1,25 0-16,-25 0 15,25 0-15,24 0 16,50 25 0,25-50-1,50 25 1,24-49-16,26 49 15,-1-25 1,-25 25-16,1-50 16,-1 50-1,-49-25-15,-50 25 16,0-49-1,-74 49-15,0-25 16,-25 25 0,-25 0-16,50-50 15,0 50-15,49-24 16,50 24-1,25-75-15,24 26 16,51 24 0,-1-25-16,25 25 15,-25-49 1,0 49-16,-24-24 15,-26 49 1,-24-50-16,-50 25 16,-24 25-1,-51-49-15,-24 24 16,-24 25-1,-1 0-15,0 0 16,75 0 0,24-50-16,25 50 15,75-25-15,24-24 16,25 24-1,25 25-15,0-50 16,0 26 0,-49 24-16,-26 0 15,-73 0 1,-26 0-1,-74 24 1,0 26-16,-25-50 16,25 25-1,25 24-15,25-49 16,74 0-1,24 25-15,51-25 16,74 0 0,-1 0-16,1 50 15,0-50-15,0 25 16,-75 24-1,-24-24-15,-75 25 16,-24-50 0,-51 24-16,-24 26 15,-25-25 1,-24 24-16,24-24 15,25 25 1,25-25-16,49 24 16,50-49-1,50 0-15,49 0 16,25 0-1,25 0-15,24 0 16,1 25 0,-25 25-16,-50-50 15,-24 0-15,-51 24 16,-48 26-1,-51-50-15,-49 25 16,0-25 0,-25 49-16,0-49 15,50 25 1,74-25-16,50 50 31,50-100-31,24 50 16,50 0-1,-1 0-15,1 0 16,-49 50-1,-26-50-15,-49 0 16,-50 0-16,-25 0 16,-24 25-1,-25 24-15,-25-49 16,24 0-1,1 25-15,50 25 16,24-50 0,25 25-16</inkml:trace>
</inkml:ink>
</file>

<file path=ppt/ink/ink16.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0T18:37:46.723"/>
    </inkml:context>
    <inkml:brush xml:id="br0">
      <inkml:brushProperty name="width" value="0.05292" units="cm"/>
      <inkml:brushProperty name="height" value="0.05292" units="cm"/>
      <inkml:brushProperty name="color" value="#FF0000"/>
    </inkml:brush>
  </inkml:definitions>
  <inkml:trace contextRef="#ctx0" brushRef="#br0">5482 1587 0,'0'25'16,"25"0"-1,-1 25-15,1-1 16,25 1-1,-1 0-15,26-1 16,-1-24 0,1 25-16,24-1 15,25-24 1,-25 0-16,25-25 15,25 0-15,0-25 16,-25 0 0,25 25-16,-25-49 15,25 24 1,-25-25-16,24 25 15,-24-24 1,0-26-16,0 26 16,0-26-1,-49 26-15,24-26 16,-49 1-1,-1-1-15,-24 26 16,-25-26 0,0 1-16,-25 24 15,1-24-15,-26 24 16,0 1-1,1-1-15,-26 1 16,1 24 0,-25-25-16,-1 25 15,-24 1 1,25-1-16,-25 0 15,25 0 1,-25 25-16,0 0 16,-25 0-1,25 0-15,-25 25 16,0 0-1,1 24-15,-1-24 16,25 25 0,25-1-16,-1 1 15,26 24-15,-25 1 16,24 24-1,1 0-15,-1 25 16,26 0 0,24 0-16,25 0 15,0-24 1,50-1-16,-1-25 15</inkml:trace>
  <inkml:trace contextRef="#ctx0" brushRef="#br0" timeOffset="442.0442">6102 2332 0,'-25'0'0,"50"74"16,-25 0 0,0 26-1,25-1-15,-25 0 16,25-24-1,-1-26-15,-24 1 16,0-75 31</inkml:trace>
  <inkml:trace contextRef="#ctx0" brushRef="#br0" timeOffset="842.0842">6102 2431 0,'0'-50'0,"0"25"15,25 1 1,24-26-16,1 25 16,0 25-1,-1 0-15,-24 0 16,0 25-1,-25 0-15,0 0 16,-25 24 0,0 1-16,0-1 15,-24 26 1,-1-50-16,25-1 15,1 1 1,24-50-16,24 25 31,1 0-31,25 25 16,-25-25-16,49 0 15,-24 25 1,-1 0-16,1 0 16,-25 0-1,-1-25-15,1 24 16</inkml:trace>
  <inkml:trace contextRef="#ctx0" brushRef="#br0" timeOffset="1255.1255">6548 2456 0,'0'24'15,"25"-24"-15,25 0 16,-25 25-16,24-25 15,-24 0 1,25-25-16,-26 1 31,-24-1-31,0 0 16,0 0-1,-24-24-15,-1 24 16,-25-25 0,25 50-16,1 0 15,-1 25 1,0 0-16,25 49 15,-25-24 1,50 24-16,-25 1 16,25-26-16,24 1 15,1-25 1,0-25-16,-1 0 15,1-25 1</inkml:trace>
  <inkml:trace contextRef="#ctx0" brushRef="#br0" timeOffset="1571.157">7094 2282 0,'-25'-25'16,"1"0"-1,-1 25 1,0 0-1,-25 50 1,1 24-16,24 1 16,0-1-16,25-49 15,0 25 1,25-26-16,0 1 15,0-25 1,24 0-16,-24-25 16,0-24-1,0-1-15,-1 1 16,-24-51-1,25 26-15,-25-50 16</inkml:trace>
  <inkml:trace contextRef="#ctx0" brushRef="#br0" timeOffset="1785.1785">7094 2009 0,'0'-74'15,"-25"49"1,1 0-16,24 50 31,0 0-15,24 49-16,-24 1 15,0 49 1,25-25-16,-25 0 15,25 0 1,0-49-16,-25-25 16,25-1-1,-1 1-15,1-50 31</inkml:trace>
  <inkml:trace contextRef="#ctx0" brushRef="#br0" timeOffset="2235.2235">7342 2108 0,'0'50'32,"0"0"-17,0 24 1,0 0-16,0 1 15,25-26 1,-25-24-16,25-25 16,-25 25-1,25-25-15,-25-25 16,24 0-1,1-24-15,0-26 16,0 1 0,0-25-16,-1 24 15,-24 26-15,0 24 16,25 50 31,-25 24-47,-25 1 15,25 49 1,0-24-16,25-1 15,-25-24 1,25-26-16,0 1 31,0-50-31</inkml:trace>
  <inkml:trace contextRef="#ctx0" brushRef="#br0" timeOffset="2489.2487">7888 1910 0,'-25'0'16,"25"25"0,-25 24-16,0 1 15,1 49 1,24-24-16,0-1 15,24-24 1,-24-26-16,50 1 16,-25-25-1,0 0-15,24 0 16,-24-49-1</inkml:trace>
  <inkml:trace contextRef="#ctx0" brushRef="#br0" timeOffset="2871.2871">8037 2084 0,'49'-25'47,"1"25"-31,0-25-16,24 25 15,-24-25 1,-1-24-16,-24 24 16,-25 0-1,25 0-15,-25-24 16,-25 24-1,0 25 1,0 0 0,-24 25-16,-1-1 15,25 26-15,-24 24 16,24-24-1,0 24-15,25-24 16,25 0 0,0-1-16,0-24 15,24-25 1,26 0-16</inkml:trace>
  <inkml:trace contextRef="#ctx0" brushRef="#br0" timeOffset="3491.3491">8806 1885 0,'-25'-25'0,"25"1"15,-25 24-15,0-25 16,-24 50-1,-1-25-15,0 24 16,1 26 0,24 0-16,0-1 15,0 1 1,50-1-16,-25-24 15,25 0 1,0 0-16,0 0 16,-1-25-1,1-25-15,0 0 16,25 0-1,-26-49-15,1-1 16,0 1 0,25 0-16,-26-1 15,-24 1-15,0-1 16,0 26-1,-24-1-15,-1 25 16,0 25 0,25-25-16,-25 25 15,25 25 1,0 0-1,0 25 1,0-1-16,0 26 16,25-1-1,-25 25-15,0 1 16,25-1-16,0-25 15,-1-24 1,1-1-16,0 1 16,0-25-1,-25 0-15,25 24 16</inkml:trace>
  <inkml:trace contextRef="#ctx0" brushRef="#br0" timeOffset="7023.7023">3150 3597 0,'-25'-50'0,"1"25"16,-26 0 0,0 1-16,1-1 15,-26 0 1,1 0-16,24 25 15,-49-25-15,25 25 16,-26-24 0,1 24-16,0 0 15,0 0 1,0 0-16,-1 24 15,-24-24 1,25 0-16,0 25 16,0 0-1,-1 0-15,1 0 16,25-1-1,-25 26-15,49-25 16,-24 24 0,24 1-16,0 25 15,1-26 1,24 1-16,25 24 15,-25 1-15,25-26 16,25 26 0,-25-26-16,50 1 15,-1-1 1,1-24-16,24 0 15,1 0 1,-1 0-16,25-1 16,0-24-1,1 0-15,24 0 16,0-24-1,25-1-15,-1 25 16,-24-25 0,0 0-16,25 0 15,-25 1 1,0-1-16,0-25 15,0 1-15,-24 24 16,-26-25 0,25 1-16,-49-1 15,-1-24 1,1 24-16,-25 0 15,-25-24 1,0 24-16,-25 1 16,-25-26-1,1 26-15,-26-1 16,-24 0-1,-25 1-15,0 24 16,0 0 0,-25 25-16,0 0 15,1 0 1,-1 50-16,-25-25 15,25 49-15</inkml:trace>
  <inkml:trace contextRef="#ctx0" brushRef="#br0" timeOffset="13947.3946">21084 2381 0,'25'-25'0,"-25"50"15,0 0 1,25 49-1,-25 26-15,0-1 16,0 0 0,0 25-16,0 0 15,24-49 1,-24-1-16,0 0 15,0-24 1,25-25-16</inkml:trace>
  <inkml:trace contextRef="#ctx0" brushRef="#br0" timeOffset="14232.4231">21506 2356 0,'0'25'31,"0"25"-15,0 24-16,-25 25 15,25 1 1,0-1-16,0 0 16,0-24-1,0-26-15,0-24 16,0 0-1</inkml:trace>
  <inkml:trace contextRef="#ctx0" brushRef="#br0" timeOffset="14476.4475">20811 2877 0,'-25'-24'0,"50"-1"15,25 0 1,24-25-16,25 26 16,25-1-1,0 0-15,0 0 16,0 0-1,-49 25-15</inkml:trace>
  <inkml:trace contextRef="#ctx0" brushRef="#br0" timeOffset="14679.4678">20960 3051 0,'25'0'31,"49"-25"-31,1 0 16,24-24-1,0 24-15</inkml:trace>
  <inkml:trace contextRef="#ctx0" brushRef="#br0" timeOffset="14974.4973">21903 2381 0,'0'50'16,"24"24"-1,-24 25 1,0 26-16,0-1 16,-24 0-1,24-25-15,0-50 16,0 26-1,0-26-15,0-24 16,0 0-16,0-25 16</inkml:trace>
  <inkml:trace contextRef="#ctx0" brushRef="#br0" timeOffset="15197.5196">22200 2530 0,'50'-50'0,"-1"50"16,1-24-1,24 24-15,1 0 16,-26-25-1,-24 25-15,0 0 16,0 0-16</inkml:trace>
  <inkml:trace contextRef="#ctx0" brushRef="#br0" timeOffset="15644.5643">22275 2480 0,'-50'25'16,"25"0"-16,0 0 15,25 0 1,0 24-16,0 1 15,0 0 1,0-1-16,0 1 16,0-25-1,0-1-15,0 1 16,0-50-1,25-24 17,25-1-17,24 1-15,1-1 16,-1 25-1,0 25-15,1 0 16,-26 25 0,26 25-16,-25-1 15,-26 1 1,1-1-16,-25 1 15,-25-25 1,1 24-16,-51 1 16,1 0-16,-1-1 15,-24 1 1,25-1-16,-1 1 15</inkml:trace>
  <inkml:trace contextRef="#ctx0" brushRef="#br0" timeOffset="26788.6786">22101 4465 0,'-124'-75'16,"-25"26"-16,-25-1 15,1 1 1,-1 24-16</inkml:trace>
  <inkml:trace contextRef="#ctx0" brushRef="#br0" timeOffset="29172.917">22175 4688 0,'-24'-50'0,"-1"1"16,-25 24-1,1 0-15,-1-24 16,-24-1-1,-1 25-15,-24-24 16,0-1 0,-25 25-16,0-24 15,0 24 1,0 0-16,-25-25 15,0 50 1,0-24-16,-25 24 16,26 0-1,-26 0-15,25 0 16,-24 24-16,-1 1 15,0 25 1,25-1-16,-24 1 16,24 0-1,0 24-15,25 0 16,0 1-1,0-1-15,25 25 16,0 1 0,24-1-16,26 0 15,-1 0 1,25 1-16,0-1 15,25 0 1,25 0-16,25-24 16,-1-1-1,1 0-15,49 1 16,0-25-16,26-1 15,23-24 1,1 25-16,25-50 16,24 24-1,-24-24-15,49 0 16,-24 0-1,24-24-15,0-1 16,0 0 0,1 0-16,-26 0 15,25 1 1,-49-26-16,24 25 15,-24-49 1,-25 24-16,0 0 16,-25-24-16,0 0 15,-25-1 1,-25 1-16,1-25 15,-51 24 1,26-24-16,-50 0 16,0 0-1,0-1-15,-50 26 16,1-25-1,-1-1-15,-49 26 16,0-25 0,-25 24-16,-50 1 15,1 0 1,-1-1-16,-49 26 15,-1 24 1,-24-25-16,0 50 16,0 0-16,0 0 15,0 25 1,0 0-16,0 24 15,25 1 1,24 0-16,1-1 16</inkml:trace>
  <inkml:trace contextRef="#ctx0" brushRef="#br0" timeOffset="31147.1144">992 6102 0,'-49'0'15,"24"0"1,0 0-16,25 25 16,0 0-1,25-1 1,0 1-16,24 0 15,26 0 1,-26-25-16,26 25 16,24 24-1,0-24-15,25 0 16,0 24-1,0-49-15,25 25 16,0 0 0,0-25-16,24 0 15,1 0 1,-25 0-16,24 0 15,-24 0 1,25-50-16,-25 50 16,-1-49-1,-24 24-15,-24-25 16,-1 1-16,0-26 15,-49 26 1,-1-26-16,-24 1 16,-25 0-1,0-26-15,-49 26 16,-1-25-1,-24 24-15,-26 1 16,1-1 0,-25 1-16,0 24 15,-25 1 1,0-1-16,-24 1 15,-1 24 1,0 25-16,-24 0 16,24 0-1,-24 25-15,49 24 16,-24 1-16,24-1 15,0 26 1,25-1-16,-25 25 16,50-24-1,0 24-15,24 0 16,26-24-1,24 24-15,25-25 16,25 1 0,24-1-16,26-24 15,-1 24 1</inkml:trace>
  <inkml:trace contextRef="#ctx0" brushRef="#br0" timeOffset="32999.2994">5779 8954 0,'0'-24'0,"0"24"16,0-50-1,-49 25-15,-1-24 16,-49 24-1,0 25-15,0-50 16,-50 25 0,0-24-16,0 24 15,-25 25 1,-24 0-16,-25 0 15,24-50 1,-24 100-16,-25-50 16,25 0-1,-25 25-15,0 24 16,0-49-1,0 75-15,0-50 16,24 24-16,26-24 16,-1 25-1,1 24-15,49-74 16,-24 75-1,49-51-15,0 26 16,0-25 0,49 49-16,1-24 15,-1 24 1,50-49-16,1 25 15,24-26 1,24 26-16,1 24 16,25-74-1,49 25-15,0 25 16,25-50-1,25 0-15,25 25 16,-1 24-16,1-49 16,25 25-1,24 25-15,0-50 16,25 24-1,0 26-15,0-50 16,25 25 0,-25-25-16,25 49 15,0-49 1,-25 0-16,0 0 15,0 0 1,-25 0-16,0 0 16,-24-49-1,-26 24-15,1-25 16,-25 26-1,-25-26-15,-25-24 16,-24 49-16,-26-50 16,-24 1-1,-25 0-15,-25-1 16,-49 1-1,-1-50-15,-49 49 16,-49 1 0,-1-1-16,-24 1 15,-50 49 1,0-24-16,-25 49 15,0 0 1,0 49-16,25 26 16,49-1-1</inkml:trace>
  <inkml:trace contextRef="#ctx0" brushRef="#br0" timeOffset="39726.9723">10492 7466 0,'25'-25'47,"-50"1"31,25-1-63,25 25 16,-25-25-31,0 50 16,0 0 0,0-1-16,0 26 15,-25 24 1,25 26-16,-24 24 15,24 0 1,-25 0-16,25-25 16,-25 0-1,25-24-15,0-26 16,0 1-1,0 24-15,0-49 16,0 25 0,0-50-16,0 0 15</inkml:trace>
  <inkml:trace contextRef="#ctx0" brushRef="#br0" timeOffset="40069.0065">10889 7392 0,'0'25'15,"0"-1"-15,0 51 16,0 49 0,0 0-16,-25 0 15,25 0-15,0 0 16,-24-25-1,24 0-15,0-24 16,-25-50 0,0 24-16,25-24 15,-25 25 1,0-50-16,1-50 15,-1 25 1</inkml:trace>
  <inkml:trace contextRef="#ctx0" brushRef="#br0" timeOffset="40343.0338">10046 8012 0,'-25'0'0,"50"0"15,25-25 1,24 0 0,50 0-16,0 25 15,0-24 1,0 24-16,-25 0 15,0-25 1,-24 25-16,-26 0 16,1 0-1,-25 0-15</inkml:trace>
  <inkml:trace contextRef="#ctx0" brushRef="#br0" timeOffset="40546.0542">10145 8334 0,'-25'0'16,"50"-24"-16,25 24 15,24-25 1,25-25-16,25 25 15,0 1 1,-24-26-16</inkml:trace>
  <inkml:trace contextRef="#ctx0" brushRef="#br0" timeOffset="41078.1072">11385 7466 0,'25'-25'16,"25"-24"-16,24 49 15,1-25 1,-26 25-16,1 0 16,-1 25-16,1 24 15,-25-24 1,-25 50-16,0-26 15,-25 50 1,-25-24-16,1 24 16,-26-25-1,26 1-15,-1-25 16,1-1-1,24 1-15,0-25 16,50-1 0,0 1-16,-1 0 15,26-25 1,24 0-16,26-25 15,-26 25 1,0 0-16,1-25 16,-1 25-16,-24-24 15,-1-1 1,-24 0-16,25-25 15</inkml:trace>
  <inkml:trace contextRef="#ctx0" brushRef="#br0" timeOffset="41369.1365">12452 7243 0,'25'-25'0,"-25"50"15,25 25 1,-25-1 0,0 50-16,-25 1 15,0 24 1,25 24-16,0-24 15,0-24 1,0-1-16,0 0 16,25-24-1,-25 24-15,25-25 16</inkml:trace>
  <inkml:trace contextRef="#ctx0" brushRef="#br0" timeOffset="50601.0596">4093 16421 0,'0'-25'16,"-25"0"-16,-25-25 15,1 26 1,-1-1-16,1-25 15,-26 25-15,-24-24 16,24 24 0,-24-25-16,-25 26 15,0-1 1,-25 0-16,1 0 15,-1 0 1,0 1-16,-25 24 16,1 0-1,24-25-15,-25 25 16,1 25-1,-1-25-15,25 24 16,0 26 0,25-25-16,-25 0 15,50 24-15,-25 1 16,50-25-1,-1 24-15,26 1 16,24-1 0,25 1-16,0 0 15,25-1 1,24-24-16,26 25 15,-1-1 1,25 1-16,25 0 16,0-1-1,25 1-15,0-1 16,25-24-1,-1 0-15,1 0 16,24 0-16,-24-1 16,24 1-1,1-25-15,-1 0 16,1 0-1,-26-25-15,-24 1 16,0-1 0,0 0-16,-50-25 15,0 1 1,-24-26-16,-26 26 15,1-26 1,-50-24-16,-25 25 16,-24-50-1,-1 24-15,-49 1 16,-25 25-1,-25-25-15,0 24 16,-49 1-16,-1 24 16,1 25-1</inkml:trace>
  <inkml:trace contextRef="#ctx0" brushRef="#br0" timeOffset="56115.611">1215 13320 0,'-24'0'0,"-1"0"15,25 25 1,25-25-1,-1 25-15,26-25 16,0 0 0,24 25-16,25-1 15,0 1 1,1-25-16,-1 25 15,25 0 1,0 0-16,25-25 16,-25 0-1,-25-25-15,25 25 16,-25-25-1,1-25-15,-1 26 16,-50-26 0,1-24-16,-25 24 15,-50-25-15,25 1 16,-50 0-1,1-1-15,-26 26 16,-49-26 0,25 26-16,-25-1 15,-25 0 1,0 26-16,1-1 15,-26 25 1,25 0-16,0 25 16,-24-1-1,24 26-15,25 0 16,0-1-1,25 26-15,24-26 16,26 26-16,24-1 16,0-24-1,50 24-15,0 1 16,49-26-1,0 26-15,26-26 16,24 1 0,-25-25-16,50-1 15,-25 1 1,0-25-16,25 0 15,-25 0 1,24-25-16,-24 1 16,0-26-16,0 0 15,-24 1 1,-1-1-16,-25-24 15,-24-1 1,0 26-16,-50-26 16,0 1-1,0-1-15,-50 26 16,-25-26-1,1 26-15,-25-1 16,-25 25 0,-25 1-16,0 24 15,-24 0 1,-1 24-16,0 1 15,-24 50-15,24-1 16</inkml:trace>
  <inkml:trace contextRef="#ctx0" brushRef="#br0" timeOffset="57583.7578">7293 13618 0,'-25'-25'16,"0"25"-16,0 25 15,0 24 1,1 1-16,-26 49 15,25 0 1,-24 1-16,49-1 16,0 0-16,24-49 15,1 24 1,25-49-1,24 0-15,1-25 16,24-25-16,0-50 16,0 1-1,-24 0-15,-26-26 16,-24 1-1,-25-25-15,-25 25 16,-24 25 0,-26-1-16,1 75 15,-25-25 1,24 25-16,26 25 15,24 0-15,50 0 16,-25 24 0,49 1-16,26 24 15,-1 26 1,-24-1-16,-1 0 15,1 25 1,-1-25-16,-24 1 16,0-26-1,0 0-15,0-49 16,-1 0-1,-24-25-15</inkml:trace>
  <inkml:trace contextRef="#ctx0" brushRef="#br0" timeOffset="57827.7822">7937 13940 0,'25'0'16,"25"0"-16,24 0 16,26 0-1,-1 0-15,0 25 16,-25-25-1,-24 0-15,0 0 16</inkml:trace>
  <inkml:trace contextRef="#ctx0" brushRef="#br0" timeOffset="58024.8019">8086 14188 0,'25'25'16,"25"0"-1,24-25 1,25 25-16,1-25 16,-26 0-1,25-25-15</inkml:trace>
  <inkml:trace contextRef="#ctx0" brushRef="#br0" timeOffset="58802.8797">8930 13791 0,'0'50'31,"0"0"-16,0 24 1,0 25-16,0-24 16,0 24-1,24-25-15,-24-24 16,0 0-1,0-26-15,0-48 32,0-26-17,-24 0 1,24-24-16,-25-25 15,25-1-15,0 1 16,0 25 0,25 24-16,-1 1 15,26-1 1,-25 50-16,25 0 15,-1 25 1,1 24-16,-1 1 16,1 24-1,-25 1-15,0-1 16,-25 1-1,-25-26-15,25 1 16,-25-25 0,25-100 15,25 26-16,0-51-15,-1 26 16,1-25 0,25 24-16,-25 26 15,24 24 1,-24 0-16,0 25 15,0 25 1,-1 0-16,-24 49 16,25 1-1,-25 24-15,-25 0 16,25 0-1,0 0-15,0 1 16,0-26-16,25 1 16,0-26-1,0-24-15</inkml:trace>
  <inkml:trace contextRef="#ctx0" brushRef="#br0" timeOffset="59137.9132">10344 13717 0,'-75'25'0,"26"0"16,-1 24-16,0 26 16,1-1-1,24 25-15,0-24 16,50-1-1,0-24-15,0-1 16,24 1 0,1 0-16,24-50 15,-24 0 1,49 0-16,-25-25 15</inkml:trace>
  <inkml:trace contextRef="#ctx0" brushRef="#br0" timeOffset="59812.9807">11137 13717 0,'0'50'16,"-25"24"0,25 0-16,-24 26 15,-1-26 1,-25 25-16,25-49 15,25-1 1,-24-24-16,24-50 47,24-49-47,-24 0 15,25-26 1,-25 1-16,25 0 16,-25 25-1,0-1-15,0 26 16,0-1-1,0 25-15,25 25 16,0 25 0,24 0-1,1 49 1,24-24-16,1 24 15,-1 1 1,25-1-16,-49 0 16,24-24-16,-49 0 15,0-26 1,-25 26-16,0-25 15,-25 0 1,-49-25-16,-1 0 16,-24 24-1,0-24-15,0 0 16,24 0-1,1 0-15,24 0 16,1 0 0,49 0-1</inkml:trace>
  <inkml:trace contextRef="#ctx0" brushRef="#br0" timeOffset="60154.0148">12129 13816 0,'25'50'16,"-25"49"0,25-25-16,0 26 15,0-1 1,0-25-16,-1 1 15,-24-1 1,25-24-16,-25-25 16,0-1-16,0-48 31,0-26-16</inkml:trace>
  <inkml:trace contextRef="#ctx0" brushRef="#br0" timeOffset="60408.0402">11733 13717 0,'-25'-25'16,"50"0"-1,49 25 1,25 0-16,25 25 16,25-25-16,0 25 15,0 0 1,-25 0-16,-25-1 15,-49 1 1,-1-25-16</inkml:trace>
  <inkml:trace contextRef="#ctx0" brushRef="#br0" timeOffset="61734.1728">10046 13295 0,'25'0'15,"-25"25"16,-25 25-31,-25-1 16,1 26 0,-26-1-16,-24 1 15,0 49 1,0-25-16,-25 25 15,24 0 1,-24-25-16,0 25 16,25 0-16,-25 0 15,25-25 1,0 25-16,24-49 15,26-1 1,-1-24-16</inkml:trace>
  <inkml:trace contextRef="#ctx0" brushRef="#br0" timeOffset="62634.2628">12700 13444 0,'-25'0'15,"-24"25"1,-26 0-16,-24 24 15,0 1 1,0 0-16,-26 24 16,1 0-1,0 1-15,-24-1 16,-1 1-1,0-1-15,0 0 16,-25 1-16,26-26 16,24 26-1,0-1-15,24-24 16</inkml:trace>
  <inkml:trace contextRef="#ctx0" brushRef="#br0" timeOffset="63849.3843">9327 14932 0,'0'-24'16,"0"-1"-16,0 0 15,-25 0 1,25-24-16,-25 24 15,-25 0 1,26 0-16,-1 25 16,-25 0-1,25 25-15,25 0 16,-24 24-1,48 1-15,1 24 16,0 1 0,0-1-16,24 25 15,-24-49 1,-25 0-16,0-26 15,-25 1-15,-24 0 16,-26-50 0,26 25-16,-26-49 15,1 24 1,24 0-16,25-25 15,1 1 1,24-1-16,24 25 16</inkml:trace>
  <inkml:trace contextRef="#ctx0" brushRef="#br0" timeOffset="64367.4361">9550 15354 0,'-25'-50'0,"0"26"15,0-1 1,-24 25-16,-1 0 16,1 25-1,24 24-15,-25-24 16,25 25-1,1-1-15,24-24 16,24 0 0,1 0-16,0-25 15,0-25-15,24 25 16,1-25-1,0 0-15,-1-24 16,-24 24 0,0 25-16,-50 25 31,0 0-16,-24 24 1,24-24-16,-25 25 16,25-1-1,1 1-15,-1-25 16,25-1-1,0 1-15</inkml:trace>
  <inkml:trace contextRef="#ctx0" brushRef="#br0" timeOffset="65017.5011">9624 15553 0,'-25'24'0,"-24"1"15,-1 25 1,25-25-16,-24 24 15,-1 1 1,1-25-16,24-1 16,25-48 30,49-1-46,1-25 16,24 25-16,1 1 16,-1-1-1,-24 25-15,-25 25 16,-1-1-1,-24 1-15,-24 25 16,-1-25 0,0 24-16,-25 1 15,26-25 1,-26-1-16,25-24 15,-24 25 1,73-50 15,1 1-31,25-1 16,24 25-16,1-25 15,-1 50 1,-24 0-16,-1-1 16,-24 1-1,-25 25-15,0-25 16,-25 24-1,-24-24-15,-1 25 16,-24-26 0,-1 1-16,26 0 15,-1 0 1,0 0-16,1-25 15,24 24 1,25-24 0</inkml:trace>
  <inkml:trace contextRef="#ctx0" brushRef="#br0" timeOffset="65413.5407">9773 16297 0,'-25'24'0,"25"1"16,0 25-1,0-25-15,0 24 16,25-24 0,0-25-16,24 25 15,1-50 1,-25 25-16,0-25 15,24-24 1,-24-1-16,-25 0 16,0 26-1,0-1-15,-50 0 16,26 25-16,-26 25 15,0 0 1,1 24-16,-1 26 16,25-26-1,25 1-15,25 24 16,0-24-1,25-25-15,-1 24 16,26-49 0,-26 25-16</inkml:trace>
  <inkml:trace contextRef="#ctx0" brushRef="#br0" timeOffset="66165.6159">12254 14858 0,'24'-50'15,"-48"1"-15,24 24 16,-25-25-16,0 26 16,0-1-1,-25 0-15,1 0 16,-1 25-1,1 0-15,24 25 16,0 0 0,25 24-16,-25 1 15,25 0 1,25 24-16,0 0 15,0 1 1,-25-26-16,0 1 16,0-25-1,-50 0-15,25-25 16,-24 0-16,-26-25 15,1 0 1,-1 0-16,26-24 16,-1-1-1,25 0-15,1 26 16,48-26-1,1 0-15</inkml:trace>
  <inkml:trace contextRef="#ctx0" brushRef="#br0" timeOffset="66733.6727">12378 15081 0,'-25'-49'15,"-25"24"-15,1 25 16,-26 0 0,25 25-16,1 24 15,24 1 1,0 24-16,25-49 15,25 25 1,0-26-16,0 1 16,-1-25-1,26 0-15,0 0 16,-1 0-16,1-25 15,0-24 1,-26 24-16,1 0 16,0 25-1,-50 0-15,0 25 31,-24 0-31,-1 24 16,1 1 0,-1 0-16,25-25 15,0 24 1,25-24-16,-25 0 15,50-25 1,25-25 0</inkml:trace>
  <inkml:trace contextRef="#ctx0" brushRef="#br0" timeOffset="67373.7365">12576 15354 0,'0'25'16,"-25"0"-1,-24 24 1,24 1-1,-25-25-15,1 24 16,24-24 0,-25 0-16,50 0 15,-25-25 1,50-25 15,25 0-31,24 0 16,-24-24-16,24 49 15,-24 0 1,-1 0-16,-24 25 15,-25-1 1,25 26-16,-25-25 16,-25 24-1,0-24-15,1 25 16,-26-25-1,25-25-15,0 0 16,1 0 0,24-25-1,24 0 1,26 25-16,24-25 15,1 25 1,-26 0-16,26 0 16,-26 25-16,1 0 15,-25 0 1,-25-1-16,0 26 15,-25-25 1,-25 24-16,1-24 16,-1 25-1,1-25-15,-1-25 16,25 24-1,0-24-15,1 0 16,-1 0 0,25 0-1</inkml:trace>
  <inkml:trace contextRef="#ctx0" brushRef="#br0" timeOffset="67802.7796">12849 15999 0,'25'0'16,"-1"25"-16,26 0 15,-25 24 1,-25-24-16,25 25 15,-1-1 1,1 1-16,0-25 16,0-1-1,24 1-15,1-25 16,-25 0-1,25-25-15,-26 1 16,26-26 0,-25 0-16,0 1 15,-50 24-15,0-25 16,-25 26-1,1-1-15,-26 25 16,26 0 0,-26 25-16,26-1 15,-1 26 1,25 0-16,25-1 15,0 1 1,0-1-16,50 1 16,-25 0-1,24-25-15,1 24 16,-1-24-1,1 0-15</inkml:trace>
  <inkml:trace contextRef="#ctx0" brushRef="#br0" timeOffset="70850.0843">22399 9599 0,'24'-49'16,"-24"24"0,25 0-1,-50 0-15,25 1 16,-24-26-1,-1 25-15,-25 25 16,1 0 0,-1 0-16,0 0 15,-24 25 1,0 25-16,24-1 15,-24 50-15,49-24 16,-25-1 0,50 1-16,0-1 15,0 0 1,25 1-16,25-1 15,-26-74 1,26 25-16,0-25 16,24 0-1,-24 0-15,24-25 16,0-24-1,-24 24-15,0-25 16,-1 25 0,-24 25-16,-25-49 46,0 98-46</inkml:trace>
  <inkml:trace contextRef="#ctx0" brushRef="#br0" timeOffset="83767.3759">16644 9451 0,'0'49'16,"25"1"0,-25 24-16,0 1 15,0 49-15,0-25 16,0 25-1,-25-50-15,25 1 16,0-1 0,-25-49-16,25 25 15,0-100 16,25 25-15</inkml:trace>
  <inkml:trace contextRef="#ctx0" brushRef="#br0" timeOffset="84081.4071">16793 9451 0,'-25'0'0,"25"24"16,0 1 0,0 74-16,0 1 15,0 24 1,-25-50-16,25 75 15,0-75 1,0 1-16,0-75 16,0 74-1,0-74-15,-25 0 16,25 0-1,-24-74 1</inkml:trace>
  <inkml:trace contextRef="#ctx0" brushRef="#br0" timeOffset="84307.4299">16272 9773 0,'-25'0'16,"50"0"-1,49 0 1,1-25-16,24 25 16,0 0-1,25 0-15,-25 0 16,-24 0-1,-26 0-15</inkml:trace>
  <inkml:trace contextRef="#ctx0" brushRef="#br0" timeOffset="84507.4497">16272 9996 0,'-25'0'16,"50"0"-16,24-25 15,26 25 1,-1 0-16,26-49 16,-26 49-1,25 0-15</inkml:trace>
  <inkml:trace contextRef="#ctx0" brushRef="#br0" timeOffset="85015.5007">17016 9599 0,'0'0'16,"50"-74"-16,-1 49 15,26 25 1,-1-25-16,0 50 16,1 0-1,-1 0-15,-24 24 16,-25-24-16,0 25 15,-50 24 1,0 1-16,-25-1 16,-24 0-1,-1 1-15,1-50 16,0 24-1,-1 26-15,50-75 16,1 0 0,48 0-1,1 0 1,25 0-16,24 0 15,1 0 1,24 0-16,-25 0 16,1 0-16,-1 0 15,-24 0 1,-1 0-16,-24 0 15,0-50 1</inkml:trace>
  <inkml:trace contextRef="#ctx0" brushRef="#br0" timeOffset="85604.5596">17835 9475 0,'24'-24'16,"26"24"-16,24 0 15,26-50 1,-26 50-16,0 0 15,1 50 1,-26-50-16,1 24 16,-25 1-1,-25 25-15,-25-1 16,-25 26-1,1-50-15,-50 24 16,-1-24 0,26 25-16,0-50 15,49 24 1,50-48-1,24 24 1,50 0 0,-24 0-16,24 24 15,-25 26 1,1-25-16,-26 24 15,-24 26 1,0-50-16,-50 24 16,0-24-1,-24 25-15,-26-50 16,1 25-1,-50-25-15,25 49 16,0-49 0,-1 0-16,51 0 15,-1 0-15</inkml:trace>
</inkml:ink>
</file>

<file path=ppt/ink/ink17.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0T18:39:19.070"/>
    </inkml:context>
    <inkml:brush xml:id="br0">
      <inkml:brushProperty name="width" value="0.05292" units="cm"/>
      <inkml:brushProperty name="height" value="0.05292" units="cm"/>
      <inkml:brushProperty name="color" value="#FF0000"/>
    </inkml:brush>
  </inkml:definitions>
  <inkml:trace contextRef="#ctx0" brushRef="#br0">422 4018 0,'0'25'0,"0"25"15,0 49-15,24 0 16,1 25-1,0-25-15,0 1 16,-25-26 0,25 0-16,0-24 15,-25 0 1,0-25-16,0-25 31</inkml:trace>
  <inkml:trace contextRef="#ctx0" brushRef="#br0" timeOffset="275.0274">546 3845 0,'0'-25'0,"0"50"31,25 24-31,-1 1 16,1 49 0,0 0-16,0 25 15,0-49 1,-1 24-16,1-49 15,-25-1 1,0 1-16,0-25 16,0-1-1,-25-24-15</inkml:trace>
  <inkml:trace contextRef="#ctx0" brushRef="#br0" timeOffset="481.0481">322 4465 0,'0'-25'0,"25"-25"32,25 1-32,-1-1 15,26 1 1,24-1-16,0 0 15,1 1 1,-26 24-16</inkml:trace>
  <inkml:trace contextRef="#ctx0" brushRef="#br0" timeOffset="702.0702">422 4787 0,'0'-25'16,"24"1"-16,26-51 15,0 26 1,-1-1-16,26 0 15,-1 1 1</inkml:trace>
  <inkml:trace contextRef="#ctx0" brushRef="#br0" timeOffset="1149.1147">943 3845 0,'0'-25'15,"0"0"-15,24 0 16,1-24 0,25 24-16,-1 0 15,1 25 1,0 0-16,-26 25 15,26 25 1,-25-1-16,-25 26 16,0 24-1,-25-25-15,0 25 16,0 1-16,1-26 15,-26 0 1,25-24-16,0 0 16,25-26-1,25-24 1,0-24-1,25-1-15,-1-25 16,1 1 0,24 24-16,1-25 15,-26 1 1,1 24-16</inkml:trace>
  <inkml:trace contextRef="#ctx0" brushRef="#br0" timeOffset="1688.1688">1662 3448 0,'-50'-25'0,"-24"0"16,-1 25-1,1 25-15,24 25 16,1-26 0,24 1-16,25 0 15,0 25 1,25-26-16,24 26 15,26-25 1,-1 25-16,25-1 16,-24 1-1,-1-25-15,-24 24 16,0-24-16,-26 0 15,-24 0 1,-24 24-16,-26 1 16,0-25-1,1 24-15,-1-24 16,-24 0-1,49-50-15,0 0 16,25-49 0,0-50-16,25-25 15,24-25 1,26 25-16,-25 1 15,24 48 1,-24 26-16,-26 24 16,-24 50 15</inkml:trace>
  <inkml:trace contextRef="#ctx0" brushRef="#br0" timeOffset="12332.2331">7441 2307 0,'0'-25'15,"25"25"1,0 0-1,0 0-15,0 0 16,24 0-16,1 0 16,-1 0-1,26 25-15,-26-25 16,26 0-1,24 0-15,0 0 16,1 25 0,24-25-16,0 0 15,0 0 1,24 0-16,1 0 15,0 24 1,0-24-16,25 0 16,-1 0-1,-24 0-15,25 0 16,24 0-1,-24 0-15,-1 0 16,1 0-16,-25 0 16,24 25-1,1-25-15,-25 0 16,25 0-1,-26 25-15,26-25 16,-25 0 0,24 0-16,-24 0 15,25 0 1,0 25-16,-26-25 15,26 0 1,-25 0-16,24 0 16,-24 0-1,0 0-15,25 0 16,-50 0-16,25 0 15,-25 0 1,0 0-16,-25-25 16,0 25-1,0 0-15,-24 0 16,-26-25-1,26 25-15,-26 0 16,-24 0 0,25 0-16,-25 0 15,-1-25 1,1 25 15,-25-24-15,0-1 15,25 25-31,-25-25 15,0 0 1,0 0 0,0-24-1,0 24-15,0 0 16,0-24-1,0 24-15,0-25 16,0 1 0,25-1-16,-25 0 15,25 1 1,-25-1-16,24 1 15,-24-26 1,0 50-16,0-24 16,0-1-16,-24 25 15,24 0 1,-25 1-16,0 24 15,0-25 1,-24 25-16,24 0 16,-25 0-1,1 0-15,-26 0 16,26 0-1,-26 25-15,1-25 16,-1 0 0,-24 24-16,25-24 15,-26 0 1,1 0-16,-25 25 15,25-25 1,-25 0-16,0 0 16,0 0-16,0 0 15,-25 0 1,0 0-16,0 0 15,1 0 1,-1 0-16,-25 0 16,25 0-1,0 0-15,-24 0 16,24 25-1,0-25-15,-24 0 16,24 0 0,0 25-16,0-25 15,-25 25 1,26-25-16,-1 24 15,0-24-15,0 25 16,0 0 0,0-25-16,-24 25 15,49-25 1,-25 25-16,0-25 15,0 0 1,25 25-16,0-25 16,0 0-1,0 0-15,0 24 16,25-48-1,0 24-15,0 0 16,-1 0 0,1-25-16,25 25 15,-1 0 1,1-25-16,24 25 15,1-25-15,-1 25 16,0 0 0,1-25-16,24 25 15,0 0 1,0 0-16,1 0 15,24 25 1,0 0 0,0 0-1,0 24-15,0 1 16,0 24 0,0 26-16,0-1 15,0 25 1,-25 0-16,25-25 15,0-49-15,0-1 16,0-24 0,0 0-16,0-25 15</inkml:trace>
  <inkml:trace contextRef="#ctx0" brushRef="#br0" timeOffset="14188.4187">4812 1786 0,'-25'-50'15,"0"1"-15,1 24 16,-1 0-16,-25-25 16,25 26-1,-24-1-15,-1-25 16,-24 25-1,-1-24-15,1 24 16,0-25 0,-26 26-16,1-1 15,-25 0 1,25 25-16,-25-25 15,25 0 1,-25 25-16,0 0 16,0 0-1,-25 0-15,25 0 16,-25 25-16,0 0 15,0-25 1,25 25-16,0 0 16,0 24-1,-25-24-15,25 25 16,25-1-1,0 1-15,0-1 16,24 1 0,1 25-16,-1-26 15,26 26 1,-1-1-16,25-24 15,1-1 1,24 26-16,0-26 16,0 26-1,24-26-15,1 26 16,25-26-16,-1 1 15,26-1 1,-1-24-16,1 25 16,-1-25-1,25-1-15,25-24 16,-24 0-1,24 0-15,0 0 16,24-24 0,-24-1-16,25 0 15,0 0 1,-25 0-16,25-24 15,0 24 1,-25-25-16,0 26 16,0-26-1,-25 25-15,-24-24 16,24 24-16,-25-25 15,-24 1 1,-1 24-16,1-25 16,0 1-1,-1-1-15,-24 0 16,0 1-1,0-26-15,-1 26 16,1-1 0,-25 0-16,0 1 15,0-1 1,-25 25-16,1 1 15,-26-1 1,-24 0-16,-1 25 16,-24 0-16,-25 25 15,-25 0 1,0 24-16,-24 26 15,-1-1 1,25 1-16,0 24 16</inkml:trace>
  <inkml:trace contextRef="#ctx0" brushRef="#br0" timeOffset="16161.616">16743 1414 0,'-25'-25'16,"50"25"-1,0 25 16,0 0-31,0-1 16,24 26 0,1 0-16,24-26 15,1 26 1,24-25-16,0 25 15,25-26-15,0 1 16,0 0 0,0 0-16,0-25 15,25 0 1,-50-25-16,25 25 15,-25-25 1,1 0-16,-1-24 16,0 24-1,-24-50-15,-26 26 16,1-1-1,-1-24-15,-49 24 16,25 1 0,0-26-16,0 26 15,-25-26-15,0 26 16,0-26-1,-50 1-15,25 24 16,-24-24 0,-26 24-16,-24 1 15,25 24 1,-26 0-16,-24 0 15,0 25 1,0 0-16,-24 25 16,-1 0-1,-25 24-15,25 1 16,0 0-1,1 49-15,24-25 16,0 25 0,24 25-16,1 0 15,0 0-15,49-24 16,26 24-1,24-50-15,24 1 16,26-1 0,24-24-16,1-1 15,49-24 1</inkml:trace>
  <inkml:trace contextRef="#ctx0" brushRef="#br0" timeOffset="19700.9699">521 8483 0,'0'75'16,"-25"24"-1,25 25-15,0 25 16,25-50-1,-25 50-15,0-25 16,25 25 0,-25-50-16,0 25 15,25-50-15,-25 25 16,0-24-1,-25-26-15</inkml:trace>
  <inkml:trace contextRef="#ctx0" brushRef="#br0" timeOffset="20078.0076">397 8706 0,'0'-49'16,"49"24"-16,-24-25 15,25 26-15,24 24 16,1 0-1,-1 0-15,-24 74 16,24-49 0,-24 24-16,-25 26 15,-50-1 1,0 1-16,-25 24 15,-49 25 1,25-99-16,-1 99 16,1-99-1,-1 24-15,51-49 16,24 0-1</inkml:trace>
  <inkml:trace contextRef="#ctx0" brushRef="#br0" timeOffset="20493.0491">1091 9029 0,'-24'74'0,"48"50"15,1-49 1,-25 24-16,25 0 16,0 0-1,0-24-15,-1-1 16,-24-49-16,0 25 15,25-50 1,-25-75 15,25 1-15,0-75-1,0 75-15,24-75 16,1 25 0,-1 25-16,1 24 15,0 1 1,-26 24-16,26 25 15,-25 25 1</inkml:trace>
  <inkml:trace contextRef="#ctx0" brushRef="#br0" timeOffset="20676.0674">1439 9376 0,'24'25'16,"1"-25"-1,25 0-15,24-25 16,1 25 0,24 0-16,-49 0 15</inkml:trace>
  <inkml:trace contextRef="#ctx0" brushRef="#br0" timeOffset="20859.0857">1563 9599 0,'24'0'16,"26"-49"-1,25 49-15,-1-25 16,0 0-1</inkml:trace>
  <inkml:trace contextRef="#ctx0" brushRef="#br0" timeOffset="21427.1424">2158 9153 0,'0'25'31,"0"49"-31,0 1 16,0-1-1,0 0-15,0 1 16,0-1-1,0-24-15,-25-25 16,0 24 0,25-98 15,0 24-31,0-50 15,25-24 1,0 0-16,0 0 16,0 24-16,24 1 15,-24 0 1,25 74-16,-26 0 15,1 0 1,25 0-16,-25 24 16,-1 51-1,1-1-15,-25 1 16,25 49-1,-25-75-15,0 50 16,0-24 0,0-1-16,0 1 15,0-51 1,0 26-16,0-50 15,0 0 1,25-74-16</inkml:trace>
  <inkml:trace contextRef="#ctx0" brushRef="#br0" timeOffset="21706.1704">2977 8954 0,'0'50'15,"0"-50"-15,0 99 16,0 25 0,0-49-16,0 74 15,0-75 1,0 25-16,0-24 15,-25-26 1,25-24-16,-25 25 16,0-100-1,25 25 1</inkml:trace>
  <inkml:trace contextRef="#ctx0" brushRef="#br0" timeOffset="22139.2137">2853 9153 0,'0'-74'16,"24"-1"-1,26 1-15,0 24 16,-1 25 0,26 25-16,-26 0 15,1 0 1,-1 25-16,-49 25 15,25-26 1,-50 26-16,1-25 16,-26 25-16,0 24 15,-24-74 1,24 25-16,1 24 15,-1-49 1,25 0-16,25 0 31,25 0-31,0 25 16,25 25-1,-1-50-15,26 74 16,-1-74 0,0 75-16,1-51 15,-26 1 1,1 25-16,-25-1 15,0-49-15,-1 0 32</inkml:trace>
  <inkml:trace contextRef="#ctx0" brushRef="#br0" timeOffset="22455.2453">3770 8855 0,'0'25'32,"-24"49"-32,48 51 15,-24-51 1,0 25-16,0-24 15,0 49-15,0-75 16,0 1 0,0-1-16,-24 26 15,24-75 1,0 0 15,0-75-31,0 1 16</inkml:trace>
  <inkml:trace contextRef="#ctx0" brushRef="#br0" timeOffset="22709.2707">3473 9004 0,'-25'-74'16,"74"74"-1,1-50 1,49 25 0,1 25-16,-1 0 15,25 0 1,-25 0-16,-25 0 15,-24 0 1,0 0-16,-50 0 31</inkml:trace>
  <inkml:trace contextRef="#ctx0" brushRef="#br0" timeOffset="24763.4761">893 9971 0,'-25'0'0,"50"25"15,-25 25 1,50-50-16,-1 25 16,1-25-1,24 0-15,1-25 16,-1 25-1,0-50-15,1 25 16,-26-49 0,26 0-16,-50-1 15,24 1 1,1-1-16,-25-49 15,0 25-15,-1-50 16,1 75 0,0-50-16,-25 25 15,0-25 1,-25 49-16,25 1 15,-49-1 1,24 51-16,-25-51 16,25 75-1,-49 0-15,24 0 16,-24 25-1,-1 25-15,1 24 16,0 25 0,-1 25-16,-24-25 15,49 26 1,-24 23-16,49 1 15,0 0-15,1 0 16,48 0 0,26-50-16,0 25 15,24-50 1,0-49-16,26 25 15</inkml:trace>
  <inkml:trace contextRef="#ctx0" brushRef="#br0" timeOffset="25607.5605">3324 9897 0,'0'0'15,"49"0"-15,1 25 16,24-25-1,1 0-15,24 0 16,0 0 0,1-25-16,-1 25 15,0-50 1,-25-24-16,1 49 15,-1-49 1,1-50-16,-1 25 16,-24 24-1,-1-74-15,1 75 16,-25-75-16,-1 25 15,-24 25 1,-24 24-16,-26-49 16,0 50-1,-24 0-15,-25-1 16,0 50-1,-25 25-15,24 0 16,-24 75 0,0-1-16,0 1 15,25 24 1,25 25-16,-1 25 15,50 0 1,1-50-16,24 25 16,0 25-1,0-75-15,24 75 16,1-75-16,0 1 15,0-1 1,0 0-16,24-74 16,-24 25-1,25 25-15,-1-100 16</inkml:trace>
  <inkml:trace contextRef="#ctx0" brushRef="#br0" timeOffset="26052.605">3497 8582 0,'-49'50'15,"-1"49"1,-24 25-16,24-25 15,-24 26 1,-1 23-16,1 1 16,24-74-16,1 73 15,-26-73 1,26-1-16,-1 1 15,1-1 1,24-49-16,0 24 16,0-49-1</inkml:trace>
  <inkml:trace contextRef="#ctx0" brushRef="#br0" timeOffset="26418.6416">2902 8706 0,'0'25'16,"-49"25"-16,-1 24 16,0 25-1,-24 26-15,-1 23 16,-24 1-1,25-25-15,-25 0 16,24 0 0,1-25-16,-1-24 15,1-1 1,24-24-16,26-50 15,24 0-15,0-75 16</inkml:trace>
  <inkml:trace contextRef="#ctx0" brushRef="#br0" timeOffset="26808.6806">1215 8161 0,'-49'25'15,"-1"24"1,1 26-16,-26 24 16,-24 50-1,0-1-15,24 1 16,-24 25-1,25 24-15,24-98 16</inkml:trace>
  <inkml:trace contextRef="#ctx0" brushRef="#br0" timeOffset="29221.9219">893 10939 0,'25'0'31,"-25"-50"-15,0 25-16,0-24 16,-25 24-1,0-25-15,-24 26 16,-26-1-1,26 25-15,-1 25 16,0 24 0,26 26-16,-26-1 15,25 0 1,25 26-16,0-1 15,25 0 1,0-24-16,0-26 16,24-24-1,1-25-15,-1-25 16,1-24-1,0-26-15,-1-24 16</inkml:trace>
  <inkml:trace contextRef="#ctx0" brushRef="#br0" timeOffset="29485.9483">967 10294 0,'-24'50'15,"-1"-26"1,25 51-16,0 49 15,-25-50 1,25 75-16,25 0 16,-25-25-1,25 0-15,-25-25 16,0 0-1,0-24-15,0-1 16,0-49-16,24-25 16,-24 0-1</inkml:trace>
  <inkml:trace contextRef="#ctx0" brushRef="#br0" timeOffset="29719.9717">1191 10815 0,'0'49'16,"0"26"-1,0 49-15,0-50 16,0 26-16,24-26 15,-24-24 1,0-1-16,25-24 16,-25 0-1</inkml:trace>
  <inkml:trace contextRef="#ctx0" brushRef="#br0" timeOffset="30086.0083">1339 10815 0,'0'25'0,"0"-1"16,25 26-1,0 24-15,0-24 16,-25 24-16,25-24 15,-1 0 1,-24-1-16,0-24 16,-24-25-1,24-25 16,0-49-31,0-1 16,24 1 0,1 0-16,0-1 15,0 26 1,24-1-16,1 25 15,-25 25 1,25 0-16</inkml:trace>
  <inkml:trace contextRef="#ctx0" brushRef="#br0" timeOffset="30462.0459">1811 11088 0,'25'0'15,"-1"0"1,1-25-1,25 0-15,-1-25 16,1 26 0,-25-26-16,-25 0 15,0 1 1,0-1-16,-25 25 15,0 25 1,0 25-16,-24 25 16,-1 24-16,1 1 15,24-1 1,25 0-16,0 1 15,49-25 1,-24-1-16,25-24 16,-1-25-1,26 0-15,-26-50 16,26 26-1,-1-26-15</inkml:trace>
  <inkml:trace contextRef="#ctx0" brushRef="#br0" timeOffset="30726.0723">2456 10691 0,'-25'0'16,"-25"25"0,25 24-16,1 26 15,-26-1 1,50 0-16,0 1 15,25-1 1,0-24-16,-1-25 16,1 0-1,25-1-15,-25-48 16,24-1-1,1-25-15,-1-24 16,1-1 0,0-24-16</inkml:trace>
  <inkml:trace contextRef="#ctx0" brushRef="#br0" timeOffset="30960.0957">2778 10294 0,'0'-25'0,"-25"25"15,25 25 1,0 49-16,-24 1 15,24 49 1,-25-50-16,25 75 16,0-50-1,0-24-15,0-26 16,0 1-1,0-1-15,-25-49 16,25 25 0,-25-50-16</inkml:trace>
  <inkml:trace contextRef="#ctx0" brushRef="#br0" timeOffset="31167.1164">2456 10765 0,'0'-25'16,"24"25"-16,26 0 15,24-24 1,1 24-16,24 0 16,0-25-1,-24 25-15,-1 0 16,-24 0-1,-1 0-15</inkml:trace>
  <inkml:trace contextRef="#ctx0" brushRef="#br0" timeOffset="31539.1536">1240 10517 0,'-49'0'0,"49"50"15,0-50 1</inkml:trace>
  <inkml:trace contextRef="#ctx0" brushRef="#br0" timeOffset="32359.2356">1538 11559 0,'0'25'16,"0"24"-1,-25 26 1,0-1-16,-24 1 15,-1-1 1,0 0-16,1-24 16,-26 0-1,1-1-15,0-49 16,-1 25-1,26-50-15,24 0 16,0-24 0,25-1-16,25-24 15,24 49-15,1 0 16,0 0-1,24 1-15,0 48 16,26-24 0,-1 25-16,-25 0 15,25 25 1,-24-26-16,-1 26 15,-24-25 1,24 24-16,-24-24 16</inkml:trace>
  <inkml:trace contextRef="#ctx0" brushRef="#br0" timeOffset="36456.6452">2902 5110 0,'-25'-50'16,"1"1"-16,-1-1 16,-25 25-1,1 25-15,-1 0 16,-49 0-16,-1 50 15,1-1 1,0 26-16,0 24 16,24 25-1,1 0-15,24 0 16,26 0-1,-1 0-15,50-25 16,-1 1 0,26-1-16,0-25 15,24 1 1,0-26-16,1 26 15,24-51 1,0 1-16,25 0 16,-24-25-1,-1 0-15,25-50 16,-25 26-16,-25-26 15,26-24 1,-1-26-16,-25 1 16,1 0-1,-26-25-15,1 0 16,-1 0-1,-24 0-15,0 0 16,-25 0 0,-25 0-16,-24 25 15,-26 24 1,1 26-16,-50-1 15,0 25 1,-25 50-16,-25 0 16,1 24-16,-1 26 15,25 24 1,0 0-16</inkml:trace>
</inkml:ink>
</file>

<file path=ppt/ink/ink18.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02:58.685"/>
    </inkml:context>
    <inkml:brush xml:id="br0">
      <inkml:brushProperty name="width" value="0.05292" units="cm"/>
      <inkml:brushProperty name="height" value="0.05292" units="cm"/>
      <inkml:brushProperty name="color" value="#FF0000"/>
    </inkml:brush>
  </inkml:definitions>
  <inkml:trace contextRef="#ctx0" brushRef="#br0">6722 4564 0,'0'25'16,"0"24"-16,0 1 16,0 24-1,0 26-15,0-1 16,0 0-1,0 0-15,0-24 16,0-1 0,0 1-16,0-26 15</inkml:trace>
  <inkml:trace contextRef="#ctx0" brushRef="#br0" timeOffset="747.0747">7020 5035 0,'-25'50'0,"25"0"16,0 24 0,25 0-16,-25 1 15,0-50 1,25 24-16,-50-49 47,25-49-32,0-26-15,0 1 16,25-1-1,-25 26-15,24-26 16,-24 26 0,50-1-16,-25 50 15,0-25 1,-1 50-16,1 0 15,0 0 1,25 49-16,-50-24 16,24-1-16,-24 1 15,0 0 1,0-26-16,0 1 15,0-50 17,0-24-17,0-1-15,25-24 16,0-1-1,0 1-15,0 24 16,-1 1 0,1 49-16,0 0 15,0 0 1,0 49-16,-25 1 15,0 24 1,0 26-16,0-26 16,24-24-16,-24-1 15,25-24 1,-25 0-16,25-25 15,25 0 1</inkml:trace>
  <inkml:trace contextRef="#ctx0" brushRef="#br0" timeOffset="1115.1115">7838 4911 0,'-25'0'15,"1"25"1,-26 25-16,25-1 15,0 26 1,1-1-16,24 1 16,24-26-1,1-24-15,0-25 16,0 0-1,0-25-15,-1 0 16,1 1 0,25-51-16,-25 26 15,-25-1 1,0-24-16,0 49 15,-25-25-15,0 50 16,-25-25 0,26 50-16,-1-25 15,0 0 1,50 0-16</inkml:trace>
  <inkml:trace contextRef="#ctx0" brushRef="#br0" timeOffset="1329.1329">8210 4812 0,'0'25'16,"0"49"-16,0 1 15,0-1 1,25 25-16,-25-24 15,0-26 1,0 1-16,0-25 16,0 0-16,0-25 15</inkml:trace>
  <inkml:trace contextRef="#ctx0" brushRef="#br0" timeOffset="1759.1759">8359 5085 0,'0'25'0,"25"24"15,0-24 1,24 0-16,1-50 15,0 25 1,-1-25-16,-24-24 16,-25 24-1,0-25-15,0 26 16,-25-26-1,0 0-15,-24 26 16,24 24 0,-25 24-16,1 26 15,24 0-15,0 24 16,0 0-1,25 1-15,0-1 16,50-24 0,-25-1-16,24-49 15,1 0 1,0 0-16,-1-24 15,26-26 1</inkml:trace>
  <inkml:trace contextRef="#ctx0" brushRef="#br0" timeOffset="2132.2132">9252 4911 0,'25'-24'16,"-25"-1"-1,25 0-15,-25 0 16,0 0-1,-25 25 1,-25 25-16,1 0 16,-1 0-1,1 49-15,24 1 16,0-1-1,25 0-15,25-24 16,0 0 0,-1-26-16,26 1 15,0-25 1,-1 0-16,1-25 15,-1-24 1,-24-1-16</inkml:trace>
  <inkml:trace contextRef="#ctx0" brushRef="#br0" timeOffset="2362.2362">9525 4688 0,'0'50'31,"0"24"-16,-25 25-15,25 1 16,-25 24 0,25-50-16,0 0 15,25-24 1,-25-25-16,0 0 15,0-25 1</inkml:trace>
  <inkml:trace contextRef="#ctx0" brushRef="#br0" timeOffset="2536.2536">9451 5085 0,'24'25'16,"26"-25"-1,0 0 1,24-25-16,0 25 16,-24-25-1</inkml:trace>
  <inkml:trace contextRef="#ctx0" brushRef="#br0" timeOffset="2802.2802">9723 4688 0,'-24'25'16,"24"24"0,0 1-1,24 25 1,-24-1-16,0 25 15,0 0 1,0-24-16,-24-26 16,24 1-1,0 0-15,24-26 31</inkml:trace>
  <inkml:trace contextRef="#ctx0" brushRef="#br0" timeOffset="3130.313">9922 5110 0,'0'25'16,"0"-1"0,-25 26-1,25 0 1,-25-26-16,25 26 15,0-25 1,0 0-16,-25-1 16,50-24-1,0 0 1,0-24-1,24-1-15,-24 25 16,25 0 0,0-25-16,-26 50 15,1-25 1,0 0-16,0 0 31</inkml:trace>
  <inkml:trace contextRef="#ctx0" brushRef="#br0" timeOffset="3415.3415">10145 5035 0,'-25'-24'15,"25"48"16,0 51-31,-24-26 16,24 26 0,24 24-16,-24-25 15,0 1 1,0-1-16,25-24 15,-25-1 1,0-24-16,0 0 16,25-50 15</inkml:trace>
  <inkml:trace contextRef="#ctx0" brushRef="#br0" timeOffset="3814.3814">10691 4514 0,'0'25'16,"0"0"-16,-25 49 16,25 26-1,-25 24-15,0 0 16,25 0-1,-24 0-15,24-25 16,0 25 0,0 0-16,0-25 15,0 0 1,0 1-16,0-1 15,0-25-15,0 1 16,-25-1 0,0-24-16,25-25 15,-25-25 1,0 0-16</inkml:trace>
  <inkml:trace contextRef="#ctx0" brushRef="#br0" timeOffset="4827.4827">6375 5655 0,'49'0'31,"1"0"-31,0-24 16,24 24-1,0 0-15,26-25 16,-1 25-1,-25 0-15,26 0 16,-1 0-16,25-25 16,-25 25-1,25 0-15,-25-25 16,25 25-1,0-25-15,25 25 16,-25 0 0,0 0-16,25-24 15,-25 24 1,25 0-16,0 0 15,-1 0 1,1-25-16,0 25 16,-25 0-1,25 0-15,25 0 16,-26-25-1,1 25-15,25 0 16,-25-25-16,0 25 16,24 0-1,-24 0-15,25 0 16,-26-25-1,26 25-15,-25 0 16,0-24 0,0 24-16,24 0 15,-24 0 1,0 0-16,25-25 15,-26 25 1,1 0-16,-25 0 16,25-25-1,-25 25-15,-25 0 16,25 0-1,-24 0-15,-26 0 16,-24 0 0,-1 0-16,1 0 15,-50 25 1,0-25-16</inkml:trace>
  <inkml:trace contextRef="#ctx0" brushRef="#br0" timeOffset="5496.5496">11237 5606 0,'0'25'15,"0"24"1,0 26-16,0-1 16,24 25-1,-24 1-15,0-26 16,0 0-1,0-24-15,0-25 16,0 0 0,0-25-16</inkml:trace>
  <inkml:trace contextRef="#ctx0" brushRef="#br0" timeOffset="6161.6161">11534 5854 0,'0'25'16,"0"49"-1,25 1-15,-25-26 16,0 26-1,25-26-15,-25-24 16,0 0 0,0-75 15,0 25-16,25-49 1,-25 0-16,24 24 16,26 0-1,-25 1-15,0 24 16,24 25-1,-24 0-15,0 25 16,-25 24-16,25 1 16,-25 0-1,24-1-15,-24 1 16,-24-1-1,24 1-15,-25-50 16,50-50 15,-1 1-15,1-1-16,0-24 15,0-1 1,24 26-16,-24 24 16,0 0-1,0 25-15,0 0 16,-25 50-1,0-1-15,0 26 16,0-1 0,0 1-16,0-1 15,24-24 1,1-1-16,-25-24 15</inkml:trace>
  <inkml:trace contextRef="#ctx0" brushRef="#br0" timeOffset="6538.6538">12427 5829 0,'-25'25'0,"1"0"16,-1 24-1,25 26-15,-25-1 16,25 1 0,25-1-16,0-49 15,-1 0 1,1-25-16,0-25 15,0 0 1,0-25-16,-1-24 16,-24 0-1,25 24-15,-25-24 16,-25 24-1,1 25-15,-1 25 16,0 0-16,0 0 16,0 25-1,1-25-15,24 25 16</inkml:trace>
  <inkml:trace contextRef="#ctx0" brushRef="#br0" timeOffset="6773.6773">12750 5755 0,'0'24'0,"0"26"16,0 0-1,0-1-15,0 26 16,0-1-1,-25 1-15,25-26 16,0-24-16,0 0 16,0-50-1,0 0 1</inkml:trace>
  <inkml:trace contextRef="#ctx0" brushRef="#br0" timeOffset="7163.7163">12849 5953 0,'25'0'15,"-25"25"1,49 0-16,-24 0 16,25-25-1,-1 0-15,-24-25 16,25 25-1,-1-25-15,-24 0 16,0 0 0,-25 1-16,0-26 15,-25 25 1,25 0-16,-25 0 15,-24 25 1,24 0-16,-25 50 16,25 0-1,-24-1-15,24 26 16,25 24-16,0-25 15,0 1 1,25-50-16,24-1 16,1 1-1,0-25-15,-1-25 16</inkml:trace>
  <inkml:trace contextRef="#ctx0" brushRef="#br0" timeOffset="7509.7509">13791 5829 0,'0'-50'0,"0"26"16,-24 24-1,-1 0 17,-25 24-32,25 26 15,-24 0-15,-1-1 16,1 26-1,24-1-15,25-24 16,0-1 0,25-24-16,-25 0 15,49-25 1,-24 0-16,25-25 15,24-24 1,-24-1-16</inkml:trace>
  <inkml:trace contextRef="#ctx0" brushRef="#br0" timeOffset="7734.7734">13965 5655 0,'-25'-24'16,"25"73"15,-25 1-31,25 24 15,-24 26-15,-1-26 16,25 25 0,0-24-16,-25-26 15,25-24 1,-25 0-16,25 0 15,0-50 1</inkml:trace>
  <inkml:trace contextRef="#ctx0" brushRef="#br0" timeOffset="7897.7897">13841 5928 0,'25'0'16,"0"0"-16,24-24 15,1 48 1,-1-24-16,1 0 15,0 0 1,-1 0-16</inkml:trace>
  <inkml:trace contextRef="#ctx0" brushRef="#br0" timeOffset="8163.8163">14139 5606 0,'0'25'16,"-25"24"0,25 26-16,-25 24 15,25 0 1,-25-24-16,25-1 15,-25 0 1,25-49-16,0 25 16,-24-25-1,48-25-15</inkml:trace>
  <inkml:trace contextRef="#ctx0" brushRef="#br0" timeOffset="8490.849">14263 6003 0,'24'0'15,"-48"25"17,-1 24-32,0 1 15,0-25 1,25 24-16,-25-24 15,25 0 1,25 0 0,0-25-1,0 0-15,24 0 16,1-25-1,0 25-15,-1 0 16,-24-25 0,25 25-16,-25 0 15,-25-25 1,24 25-16</inkml:trace>
  <inkml:trace contextRef="#ctx0" brushRef="#br0" timeOffset="8756.8756">14486 5953 0,'0'-25'16,"0"75"15,-25 0-15,0-1-1,1 26-15,-1-1 16,0 0 0,25-24-16,-25 0 15,25-26 1,0 1-16,0 25 15,0-25 1</inkml:trace>
  <inkml:trace contextRef="#ctx0" brushRef="#br0" timeOffset="11079.1078">11361 4688 0,'0'-50'0,"0"1"16,24 24 0,26 0-16,0 25 15,-26 0 1,26 0-16,0 25 15,-26 25 1,1-26-16,-25 26 16,-25 0-1,1-1-15,-26 1 16,0 24-1,1 1-15,-1-26 16,1 1 0,24-25-16,0 0 15,25-1 1,25-24-16,0 0 15,24 0-15,26 0 16,-26 0 0,26 0-16,-1 0 15,-24 0 1,-1 0-16,-24-24 15</inkml:trace>
  <inkml:trace contextRef="#ctx0" brushRef="#br0" timeOffset="11764.1763">12005 4762 0,'0'50'15,"25"0"-15,-25-1 16,25 26 0,-25-26-16,0 1 15,-25 0 1,25-26-16,-25 1 15,25-50 1,25 1 0,0-26-1,0 0-15,0-24 16,24 0-1,-24 24-15,25 0 16,-25 25 0,-1 25-16,1 0 15,-25 25 1,25 25-16,-25 0 15,0 24 1,0 0-16,-25-24 16,25 0-1,0-26-15,0-48 47,25-26-31,0 0-16,0-24 15,-1 0-15,26 24 16,-25 0-1,0 25-15,-1 50 16,-24 25 0,0 0-1,0 24 1,0 0-16,0-24 15,0 24 1,0-49-16,0 0 16,25-25-1,0 0-15,0-25 16</inkml:trace>
  <inkml:trace contextRef="#ctx0" brushRef="#br0" timeOffset="12101.21">12774 4787 0,'-24'-25'15,"24"50"-15,-25 0 16,25 50 0,-25-26-16,25 26 15,0-1 1,0-24-16,25-26 15,0 1 1,-1-25 0,1-25-1,0-24-15,0-26 16,0 26-1,-25-26-15,-25 26 16,25-26 0,-25 50-16,0 1 15,-24 24 1,24 24-16,0-24 31</inkml:trace>
  <inkml:trace contextRef="#ctx0" brushRef="#br0" timeOffset="12316.2315">13047 4638 0,'0'25'16,"0"25"-1,25-1-15,-25 1 16,0 25-1,-25-1-15,25 25 16,0-49 0,-25-1-16,25-24 15,0 0 1,0-25-16</inkml:trace>
  <inkml:trace contextRef="#ctx0" brushRef="#br0" timeOffset="12705.2704">13122 4961 0,'24'0'0,"-24"25"32,25 0-32,0-1 15,0-24 1,25 0-16,-1-24 15,1-1-15,-25 0 16,-25 0 0,24 0-16,-48-24 15,24 24 1,-25-25-16,-25 50 31,25 0-31,1 50 16,-1 0-1,0-1-15,0 26 16,25-1-1,25-24-15,0-1 16,0-24 0,-1 0-16,26-25 15,0-25 1,-1 0-16</inkml:trace>
  <inkml:trace contextRef="#ctx0" brushRef="#br0" timeOffset="12948.2947">13891 4614 0,'0'24'15,"0"1"-15,0 50 16,0 24-1,-25-25-15,25 26 16,0-26 0,-25-24-16,25-1 15,-25-24 1,25-25-1</inkml:trace>
  <inkml:trace contextRef="#ctx0" brushRef="#br0" timeOffset="13112.3111">13816 4961 0,'25'0'32,"0"0"-32,24-25 15,1 25-15,0 0 16,-1-25-1,-24 25-15</inkml:trace>
  <inkml:trace contextRef="#ctx0" brushRef="#br0" timeOffset="13316.3315">14114 4614 0,'0'-25'0,"0"50"31,0-1-15,0 51-1,-25-1-15,25 1 16,0 24 0,0 0-16,0-49 15,0-1 1</inkml:trace>
  <inkml:trace contextRef="#ctx0" brushRef="#br0" timeOffset="13664.3663">14188 5035 0,'25'-24'16,"0"24"0,24 0-1,-24 0 1,0 24-1,0 1-15,-25 0 16,0 0 0,0 0-16,-25 24 15,0-24 1,0 0-16,1 24 15,-1-24 1,25 0-16,0 0 31,25-25-31,24-25 16,1 25-16,0-25 15,24-24 1</inkml:trace>
  <inkml:trace contextRef="#ctx0" brushRef="#br0" timeOffset="14075.4074">14585 4713 0,'-25'-25'15,"25"75"1,-24-1-16,24 1 16,0 24-1,24 1-15,-24-26 16,25-24-1,0 25-15,25-50 16,-26 0 0,26-25-16,0 0 15,-1-24 1,-24 24-16,0-50 15,0 26-15,-25-26 16,-25 1 0,0 24-16,0 25 15,-24 1 1,-1 24-16,0 24 15,1-24 1,24 25-16,0-25 16</inkml:trace>
  <inkml:trace contextRef="#ctx0" brushRef="#br0" timeOffset="14421.442">15429 4514 0,'24'50'0,"-24"24"16,25 26-16,-25 24 15,0 0 1,0 0-16,0 25 15,0-25 1,0 24-16,0-24 16,0 0-1,25 1-15,-25-26 16,0 25-1,25-50-15,-25 1 16,0-1 0,0-24-16,0-1 15,25-24 1</inkml:trace>
  <inkml:trace contextRef="#ctx0" brushRef="#br0" timeOffset="15402.5401">13345 5333 0,'25'0'0,"24"0"32,1 0-32,0 0 15,-1 0 1,1 25-16,24-25 15,-24 0 1,24 0-16,1 0 16,-1 0-1,25 0-15,-24 0 16,24 0-1,0 0-15,0 0 16,1 0 0,-1-25-16,0 25 15,0 0 1,0 0-16,25 0 15,-24 0 1,-1 0-16,25 0 16,-25 0-16,0 0 15,25-25 1,-24 25-16,24 0 15,0 0 1,-25 0-16,25 0 16,0 0-1,-25 0-15,25 0 16,0 0-1,0 25-15,0-25 16,0 0 0,0 0-16,0 0 15,0 0 1,0 0-16,0 0 15,0 0 1,0 25-16,-24-50 16,24 25-1,-25 0-15,0 0 16,-25 0-1,1 0-15,-25 0 16,-26 0 0,-24 0-16</inkml:trace>
  <inkml:trace contextRef="#ctx0" brushRef="#br0" timeOffset="15809.5808">16024 5606 0,'0'25'32,"0"24"-32,0 26 15,25 24 1,-25 0-16,24 0 15,1 1 1,-25-1-16,25-25 16,-25-24-1,0-1-15</inkml:trace>
  <inkml:trace contextRef="#ctx0" brushRef="#br0" timeOffset="16463.6462">16421 5829 0,'0'25'15,"0"25"1,0 24-16,0-24 15,25 24 1,-25-24-16,0-1 16,0-24-1,-25-25-15,25-25 31,0-24-15,25-26 0,-1 1-16,1 24 15,0-24 1,0 24-16,0 25 15,-1 0 1,1 25-16,0 25 16,0 0-1,0 25-15,-25 24 16,0-24-1,24-1-15,-24 1 16,-24 0-16,24-26 31,0-48-15,24-26-1,-24 0-15,25-24 16,-25 0 0,25 24-16,0 0 15,0 25 1,-1 25-16,-24 25 31,25 25-31,-25 0 16,0 24-1,0 0-15,0 1 16,0-26-1,25 1-15</inkml:trace>
  <inkml:trace contextRef="#ctx0" brushRef="#br0" timeOffset="16851.685">17165 5829 0,'0'-25'15,"-25"50"1,25 25-1,-25 24 1,0 1-16,25-1 16,0 0-1,25-24-15,-25-25 16,50-25-1,-25 0-15,-1-50 16,1 1 0,0-26-16,0 26 15,0-51 1,-25 51-16,-25-26 15,0 50 1,0 25-16,-24 0 16,-1 25-16,25 0 15,0 25 1,1-25-16,24-1 15</inkml:trace>
  <inkml:trace contextRef="#ctx0" brushRef="#br0" timeOffset="17057.7056">17587 5730 0,'0'49'16,"-25"26"-16,25-1 15,-25 26 1,25-26-16,0 25 16,25-49-1,-25-1-15</inkml:trace>
  <inkml:trace contextRef="#ctx0" brushRef="#br0" timeOffset="17475.7474">17636 5953 0,'0'25'16,"25"-25"0,25 25-1,-26 0 1,26-25-16,0 0 15,-26-25 1,26 0-16,-25-25 16,0 26-1,-25-26-15,0 25 16,-25-25-1,25 26-15,-25-1 16,-25 50 0,26-25-16,-26 49 15,0 1 1,26 0-16,24 24 15,0 0 1,0-24-16,24 0 16,26-1-16,0-24 15,-1-50 1,1 0-16,-1 1 15</inkml:trace>
  <inkml:trace contextRef="#ctx0" brushRef="#br0" timeOffset="17713.7712">18455 5581 0,'0'50'31,"0"24"-31,24-24 15,-24 49 1,0-25-16,0 26 16,0-51-1,0 1-15,0-25 16,0-1-16,0-48 15</inkml:trace>
  <inkml:trace contextRef="#ctx0" brushRef="#br0" timeOffset="17874.7873">18430 5879 0,'25'0'16,"-1"25"-1,26-50 1,0 25-16,24-25 15,-24 0 1</inkml:trace>
  <inkml:trace contextRef="#ctx0" brushRef="#br0" timeOffset="18079.8078">18678 5507 0,'-25'0'15,"25"49"1,-25 1-16,25-1 15,-24 26-15,24 24 16,0 0 0,0-24-16,24-1 15,-24-24 1</inkml:trace>
  <inkml:trace contextRef="#ctx0" brushRef="#br0" timeOffset="18446.8445">18728 5978 0,'24'-50'16,"26"26"-16,0-1 15,24 25 1,-24 0-16,-26 25 15,1-1 1,0 26-16,-25-25 16,-25 24-16,25-24 15,-49 25 1,-1-1-16,0-24 15,26 25 1,-1-50-16,25 25 16,25-25-1,-1 0-15,26 0 16,0-25-1,24 0-15,-24 25 16,-1-25 0,1-24-16</inkml:trace>
  <inkml:trace contextRef="#ctx0" brushRef="#br0" timeOffset="18878.8877">19348 5631 0,'0'24'16,"-25"1"-1,25 50-15,0-26 16,0 26-1,25-26-15,-1 1 16,1-25 0,25 0-16,-1-25 15,26 0 1,-25-25-16,24 0 15,0-25 1,-24 1-16,0-1 16,-26-24-1,-24-1-15,-24 1 16,-1 24-1,-25 1-15,-24 24 16,-25 25 0,-1 25-16,1 24 15,0-24 1,24 25-16,26-1 15</inkml:trace>
  <inkml:trace contextRef="#ctx0" brushRef="#br0" timeOffset="21398.1396">16396 4614 0,'0'24'15,"0"1"1,0 25-16,0 24 15,0 1 1,0 24-16,0-25 16,25 1-1,-50-26-15,25 26 16,0-50-16,25-1 15,-25 1 1,25-50-16</inkml:trace>
  <inkml:trace contextRef="#ctx0" brushRef="#br0" timeOffset="22010.2008">16966 4688 0,'0'-25'16,"0"0"-1,-24 25-15,-1 0 16,0 0-1,-25 0-15,26 0 16,-26 25 0,0 0-16,26 0 15,24 0 1,0-1-16,0 26 15,0-25 1,49 25-16,-24-26 16,25 26-16,-1-25 15,1 24 1,-25-24-16,-1 0 15,1 0 1,-25 0-16,-25-1 16,1 1-1,-1 0-15,0 0 16,-25-25-1,1 25-15,24-25 16,0-25 0,0 0-16,25-25 15,0 1 1,25-26-16,25 1 15,-25 0 1,24 24-16,-24 0 16,0 1-1,-25 24-15,25 25 16,-25 0 15</inkml:trace>
  <inkml:trace contextRef="#ctx0" brushRef="#br0" timeOffset="22245.2243">17214 5184 0,'25'0'62</inkml:trace>
  <inkml:trace contextRef="#ctx0" brushRef="#br0" timeOffset="22705.2703">17462 4812 0,'0'25'16,"-24"0"-1,24 49-15,0-24 16,0 24-1,0-24-15,0-1 16,24-24 0,1-25-16,0 25 15,0-25 1,0-25-16,0 0 15,24-24 1,-24-1-16,0 25 16,0-49-1,-25 24-15,24-24 16,-48 24-16,-1 25 15,0-24 1,0 49-16,-24 0 16,-1 25-1,0-1-15,1 1 16,24 25-1,25 0-15</inkml:trace>
  <inkml:trace contextRef="#ctx0" brushRef="#br0" timeOffset="23277.3275">17934 4812 0,'0'-25'16,"0"0"-1,25 1-15,24 24 16,1-25 0,-1 25-16,-24 0 15,25 25 1,-25-1-16,-1 26 15,1 0 1,0-1-16,-25 1 16,-25 24-1,0-24-15,1 0 16,-26-1-1,0-24-15,1 25 16,-26-26 0,26-24-16,24 25 15,-25-50 1,50 1-16,0-1 15,0-25-15,25 1 16,25 24 0,-25 0-16,24 25 15,-24 25 1,25-25-16,-26 25 15,26 24 1,-25-49-16,24 25 16</inkml:trace>
  <inkml:trace contextRef="#ctx0" brushRef="#br0" timeOffset="23962.396">18901 4862 0,'-25'-25'0,"25"0"16,-24 25-1,-1 0-15,0 25 16,-25 0-16,1 0 16,-1 24-1,25-24-15,-24 25 16,49-1-1,25-24 1,-1 0 0,1-25-16,0 0 15,0-25 1,0 0-16,24 0 15,-24-24 1,0 24-16,-25-25 16,25 26-1,-25-1-15,0 0 31,0 50-31,0 0 16,24 24-16,-24 1 16,0-1-1,0 26-15,25-26 16,-25 1-1,25 0-15,-25-26 16,0 26 0,-25-25-16,0-25 15,1 25 1,-26-25-16,0 0 15,1 0 1,-1-25-16,1 0 16,-1-25-1,25 1-15,0-1 16,50 1-1,-25 24-15,50 0 16</inkml:trace>
  <inkml:trace contextRef="#ctx0" brushRef="#br0" timeOffset="24431.4429">20315 5234 0,'25'-25'16,"24"25"0,26 0-1,-1 0-15,-24 0 16,24 25-1,-24-50-15,0 25 16</inkml:trace>
  <inkml:trace contextRef="#ctx0" brushRef="#br0" timeOffset="24636.4634">20439 5457 0,'0'25'0,"25"-25"16,24 0-16,26 0 16,-26 0-1,26 0-15,-25 0 16</inkml:trace>
  <inkml:trace contextRef="#ctx0" brushRef="#br0" timeOffset="29981.9979">4663 4316 0,'0'-25'15,"-25"0"1,-24 1-1,24-1 1,-25 0 0,-24 25-16,0-25 15,-1 0 1,1 25-16,-25-24 15,-1 24 1,-24-25-16,0 25 16,0 0-16,0-25 15,0 25 1,-25 0-1,25-25-15,-24 25 16,24 0-16,-25 0 16,25 0-1,-25 0-15,0 0 16,25 0-1,-25 25-15,0 0 16,25-25 0,-25 25-16,25-1 15,0 1 1,0 0-16,0 0 15,0 24 1,25-24-16,-25 25 16,50-1-1,-25-24-15,24 25 16,25-1-1,1 1-15,-1 0 16,25-1 0,1 1-16,24-25 15,24 24-15,-24-24 16,25 25-1,0-25-15,25-1 16,-1 1 0,1 0-16,24 0 15,1-25 1,24 25-16,0-25 15,0 0 1,1 0-16,24-25 16,0 25-1,-25 0-15,25-25 16,0 25-1,0 0-15,25-25 16,-25 25 0,0 0-16,0 0 15,25-25 1,-25 25-16,0 0 15,0 0-15,0 0 16,0-24 0,0 24-16,25 0 15,-25-25 1,-25 25-16,25-25 15,0 0 1,0 25-16,-25-25 16,25 0-1,-25 25-15,25-24 16,-24-1-1,-1 0-15,0 0 16,-25 0 0,26 1-16,-51-1 15,26 0 1,-26 0-16,-24 0 15,0 1 1,-25-1-16,0-25 16,0 25-1,-25 1-15,-24-1 16,-1-25-1,-24 25-15,-26 1 16,-24-1 0,-25 0-16,1 25 15,-1-25-15,-25 25 16,1 25-1,-1 0-15,0 0 16,50 24 0</inkml:trace>
  <inkml:trace contextRef="#ctx0" brushRef="#br0" timeOffset="34101.4098">7441 7665 0,'0'-25'0,"0"50"16,0-1-1,0 26 1,-24 0-1,-1 24-15,0 0 16,0 1 0,0-25-16,1-1 15,48-24 1,-24 0-16,50 0 15,-25-25 1,24 24-16,1-24 16,0 0-16,24 0 15,-24 0 1,24 0-16,-24 0 15,-26 0 1,26-24-16,-25-1 16,0 0-1</inkml:trace>
  <inkml:trace contextRef="#ctx0" brushRef="#br0" timeOffset="34386.4383">7987 7541 0,'-25'0'16,"25"49"-1,0 1-15,-25 49 16,25 0-1,-24 0-15,-1 26 16,25-1-16,-25 24 16,0-73-1,25 24-15,-25 25 16,25-50-1,0-49-15,0 25 16</inkml:trace>
  <inkml:trace contextRef="#ctx0" brushRef="#br0" timeOffset="35009.5006">8508 7813 0,'0'-49'15,"-25"24"1,25 0-16,-49 0 15,-1 25 1,0 25-16,-24 0 16,24 0-1,-24 24-15,24 26 16,26-26-16,24 1 15,24 25 1,1-26-16,25 1 16,-1-1-1,26 26-15,-1-26 16,1-24-1,-26 25-15,1-25 16,-25 24 0,-25-24-16,0 25 15,-25-26 1,-25-24-16,1 50 15,-1-50 1,-24 0-16,24-50 16,0 26-1,1-26-15,24-24 16,25-26-16,0 51 15,25-50 1,24 24-16,1-24 16,24 24-1,-24 1-15,0 24 16,-1 26-1,1-1-15,-25 25 16</inkml:trace>
  <inkml:trace contextRef="#ctx0" brushRef="#br0" timeOffset="35255.5252">8706 8558 0,'25'-50'31,"0"50"-15,0-25 0</inkml:trace>
  <inkml:trace contextRef="#ctx0" brushRef="#br0" timeOffset="35756.5753">9079 7739 0,'-25'0'16,"0"25"-16,0 24 15,0 26 1,0 24-16,1-24 16,24 24-1,0 0-15,24-25 16,1-49-16,25 25 15,-25-50 1,24 0-16,1 0 16,0 0-1,-1-75-15,-24 26 16,25-26-1,-1 1-15,-24 0 16,0-26 0,-25 26-16,-25-25 15,0 49 1,-24-24-16,-26 49 15,1 25 1,-1 25-16,-24 24 16,25 26-1,24-1-15,25 25 16</inkml:trace>
  <inkml:trace contextRef="#ctx0" brushRef="#br0" timeOffset="36399.6396">9823 8012 0,'-50'-25'0,"0"50"16,-24 25-1,24-1-15,1 1 16,24 24-1,25 1-15,0-51 16,25 1 0,0 25-16,-1-50 15,26 0 1,-25-50-16,0 25 15,24-24 1,-24 24-16,0-49 16,0 24-16,-25 0 15,24 1 1,-24 24-16,25 25 15,-25 25 1,0 24 0,25 26-1,-25-1-15,25 25 16,-25 1-1,25 24-15,-25-25 16,0 25 0,-25-25-16,0 25 15,-25-49 1,-24-1-16,0 0 15,-1 1 1,-24-1-16,25-74 16,-1 25-1,1-50-15,24-24 16,25-26-16,25 1 15</inkml:trace>
  <inkml:trace contextRef="#ctx0" brushRef="#br0" timeOffset="36870.6867">10666 7689 0,'-50'25'15,"1"50"-15,-26-1 16,26 50 0,24-25-16,25-24 15,0-1 1,50-24-16,-26-25 15,51-25-15,-26 0 16,1-25 0,0-25-16,-1-24 15,1-1 1,-1 1-16,-24-1 15,-25 1 1,0 0-16,-25-1 16,-24 1-1,-1 49-15,1 25 16,-1 25-1,0 24-15</inkml:trace>
  <inkml:trace contextRef="#ctx0" brushRef="#br0" timeOffset="37370.7367">10914 8334 0,'-25'-24'31,"25"-1"-31,25 0 16,0 0-1,24 0-15,1 25 16,-25 25 0,24 0-16,-24 0 15,0 24 1,0 26-16,-25-50 15,-25 24 1,0-24-16,0 25 16,1-26-1,-26 26-15,0-50 16,1 0-1,-1 0-15,25 0 16,25-50-16,0 26 16,25-26-1,25 25-15,-1 25 16,1-49-1,24 24-15,-24 25 16,25 0 0,-26-50-16</inkml:trace>
  <inkml:trace contextRef="#ctx0" brushRef="#br0" timeOffset="37810.7807">11782 7342 0,'0'-25'0,"0"75"15,0 0 1,0 24-16,-25 50 16,1 0-1,24 0-15,-25 25 16,0 0-16,25 24 15,-25-24 1,0 25-16,25-25 16,-24 49-1,-1-49-15,25 0 16,-25 0-1,0-1-15,0 1 16,1-74 0,24 24-16,-25 25 15,0-99 1,0 24-16,25-24 15,-25-25 1</inkml:trace>
  <inkml:trace contextRef="#ctx0" brushRef="#br0" timeOffset="38688.8685">7541 8954 0,'49'-24'16,"1"24"-1,24 0-15,1 0 16,-1 0 0,25 0-16,25 0 15,-24 0 1,24 0-16,0 0 15,0 0 1,0-50-16,24 50 16,1-25-1,25 25-15,-25 0 16,24 0-1,1 0-15,0 0 16,-1-49 0,1 49-16,0 0 15,24 0 1,0 0-16,-24 0 15,24 0-15,1 0 16,-1 0 0,-24 0-16,24 0 15,1 0 1,-1-25-16,1 25 15,-1 0 1,1 0-16,-1 0 16,1 0-1,-1 0-15,-24 0 16,24 0-1,0 0-15,-24 0 16,-25 0 0,25 25-16,-50-25 15,0 0 1,-25 49-16,-25-49 15,1 0 1,-51 0-16,1 25 16</inkml:trace>
  <inkml:trace contextRef="#ctx0" brushRef="#br0" timeOffset="39494.9491">11906 9302 0,'0'-50'16,"25"50"0,25-25-16,-1 25 15,26 0 1,-1-49-16,1 49 15,-26 0 1,1 49-16,-50-49 31,0 25-31,-25 25 16,-25-25-1,-24 24-15,-1 26 16,26-75-16,-1 24 16,1 1-1,98-25 16,1-25-15,-1 50 0,1 0-16,25 0 15,-26 24 1,-24-24-16,25 25 15,-50 24 1,0-49-16,-25 25 16,0-26-1,-25 26-15,-24-25 16,-1 24-1,1-49-15,24 25 16,1-25 0,24 0-16,25-25 15,0 25 1</inkml:trace>
  <inkml:trace contextRef="#ctx0" brushRef="#br0" timeOffset="40111.0107">12626 9376 0,'0'-74'16,"24"74"-16,1-50 15,0 25 1,0 25-16,24-49 15,1 49 1,-25 0-16,24 0 16,-24 49-1,0-24-15,0 25 16,0 24-1,-25 1-15,-25-26 16,0 1-16,-25 24 16,1-24-1,-1 24-15,-24 1 16,-1-75-1,1 74-15,24-74 16,-24 0 0,49 0-16,0-50 15,1 26 1,24-51-16,24 75 15,26-74 1,-25 74-16,24 0 16,1 0-1,24 0-15,-24 25 16,-25 24-1,24-24-15,1 25 16,-25-50 0,24 24-16,-24-24 15</inkml:trace>
  <inkml:trace contextRef="#ctx0" brushRef="#br0" timeOffset="40303.0299">13221 9748 0,'-25'0'15,"50"25"1,25-25-1</inkml:trace>
  <inkml:trace contextRef="#ctx0" brushRef="#br0" timeOffset="40732.0728">13568 9227 0,'-25'0'15,"-24"0"-15,24 75 16,-25-1-16,26 1 16,-1-1-1,25 25-15,25-24 16,-1-26-1,-24-24-15,50 25 16,-25-50 0,0 0-16,24-50 15,-24 25 1,25-49-16,-1-1 15,1 1 1,-25 0-16,-1-1 16,-24 1-1,0-1-15,-24 75 16,-26-49-1,0 49-15,1 49 16,-26-49-16,51 25 16,-1 25-1</inkml:trace>
  <inkml:trace contextRef="#ctx0" brushRef="#br0" timeOffset="41151.1147">14039 9227 0,'-24'0'0,"-1"25"16,-25 50-1,25-1-15,1 25 16,-1 0-1,50-74-15,-1 25 16,1-25 0,25-25-16,-1 0 15,1-25 1,0 25-16,-1-75 15,-24 1 1,25 24-16,-26-24 16,1 0-16,-25-1 15,-25 1 1,1 49-16,-26 25 15,-24 0 1,24 74-16,-24-49 16,49 50-1,0-1-15,25-24 16,25-1-1</inkml:trace>
  <inkml:trace contextRef="#ctx0" brushRef="#br0" timeOffset="41767.1763">14709 9401 0,'-49'-25'15,"24"25"-15,-25 25 16,1 25-16,-1-1 16,25 1-1,0-1-15,25 26 16,0-75-1,25 25-15,0-25 16,0-25 0,0 25-16,24 0 15,-24-75 1,0 75-16,0-74 15,-1 49 1,-24-24-16,25 49 16,-25-50-1,0 25-15,0 50 16,25 25-1,-25-26-15,0 26 16,0 49 0,0 25-16,0-49 15,0 73-15,25-73 16,-50 24-1,25 25-15,-25-49 16,-24-1 0,-1 0-16,-24-49 15,-26 25 1,1-25-16,-25 24 15,25-49 1,-25-49-16,25 24 16,-25-50-1,49 1-15,1-50 16</inkml:trace>
  <inkml:trace contextRef="#ctx0" brushRef="#br0" timeOffset="42162.2158">13072 7665 0,'-25'-25'16,"25"50"-16,0-1 15,0 51 1,0 24-16,-25 25 15,25 0 1,0 0-16,0-25 16,-24 1-1,24-26-15,0 0 16,0-24-1</inkml:trace>
  <inkml:trace contextRef="#ctx0" brushRef="#br0" timeOffset="42847.2843">13295 8136 0,'0'25'0,"0"24"15,0 1 1,0 24-16,0 1 16,0-50-1,0 24-15,0 26 16,0-75-1,0 0 17,0-75-32,0 1 15,25 24 1,0-24-16,0 24 15,0 1-15,24 24 16,1 25 0,-25 0-16,-1 25 15,1-1 1,0 26-16,0 0 15,-25-1 1,0 1-16,-25 24 16,25-49-1,-25 25-15,50-125 47,0 26-31,0-26-16,24 50 15,-24-49 1,25 24-16,-26 26 15,1-1 1,0 50-16,0-1 16,-25 26-1,0 0-15,0-1 16,-25 75-1,25-49-15,0-1 16,0-74-16,25 25 16,0 24-1,-1-49-15</inkml:trace>
  <inkml:trace contextRef="#ctx0" brushRef="#br0" timeOffset="43226.3222">14163 8210 0,'-24'25'0,"-1"0"16,-25 49-1,25 1-15,1-1 16,-1 1-1,50-51-15,-1 26 16,26-25 0,0-25-16,-1 0 15,-24-25-15,25-25 16,-26-24-1,26 49-15,-50-49 16,25-1 0,-25 26-16,-25-26 15,0 51 1,-24-1-16,24 25 15,-25 25 1,1-1-16,24 1 16,0-25-1</inkml:trace>
  <inkml:trace contextRef="#ctx0" brushRef="#br0" timeOffset="43460.3456">14709 7962 0,'0'25'0,"-25"25"16,1 24-16,-1 25 15,0 1 1,0-1-16,0 0 15,25-25 1,0 1-16,0-26 16,25-24-1</inkml:trace>
  <inkml:trace contextRef="#ctx0" brushRef="#br0" timeOffset="43869.3865">14709 8334 0,'25'25'16,"0"25"-1,0-50-15,24 0 16,1 0-1,-1 0-15,1-50 16,0 25 0,-26 1-16,-24-1 15,0-25-15,0 25 16,-24-24-1,-1 49-15,0 0 16,0 0 0,-24 49-16,-1 1 15,25 0 1,0-1-16,1 26 15,24-1 1,24 0-16,1-24 16,25-25-1,-1-25-15,1 0 16</inkml:trace>
  <inkml:trace contextRef="#ctx0" brushRef="#br0" timeOffset="44329.4325">15751 7516 0,'0'25'31,"0"24"-31,0 50 16,-25 1-1,0 24-15,1 25 16,-1-1-1,0-24-15,0 25 16,25 0 0,-25 0-16,1 0 15,-1 0 1,0-1-16,0 1 15,0-25 1,1 50-16,-1-25 16,0-1-1,25-48-15,-25 24 16,0-25-16,0 25 15,25-50 1,-24-49-16,24 25 16,0-50-1,0 0-15</inkml:trace>
  <inkml:trace contextRef="#ctx0" brushRef="#br0" timeOffset="44901.4897">14660 8855 0,'0'-49'15,"24"49"1,26-25 0,24 25-16,1 0 15,-1 0 1,25 0-16,1 0 15,-1 25 1,0-25-16,25 0 16,0 0-1,25 0-15,0 0 16,0 0-1,24 0-15,1 0 16,0 0 0,-1 0-16,1-25 15,-1 25-15,1 0 16,-25-50-1,25 50-15,-50-25 16,0 25 0,-25 0-16,-25 0 15,-24 25 1,-25 25-16,-50-50 15</inkml:trace>
  <inkml:trace contextRef="#ctx0" brushRef="#br0" timeOffset="45248.5244">16148 9252 0,'-25'50'0,"25"24"15,-25 1 1,25 24-16,-25 25 16,25-50-1,-24 25-15,24 25 16,0-49-1,-25-1-15,25-49 16,0 25 0,25-50-16</inkml:trace>
  <inkml:trace contextRef="#ctx0" brushRef="#br0" timeOffset="45933.5929">16446 9550 0,'0'49'0,"0"-24"16,-25 50-1,25-1-15,-25 0 16,25 1-1,0-1-15,0-24 16,-25-25 0,25-50 15,0 25-31,0-75 15,25 1 1,0 0-16,0-1 16,-1 1-1,26-1-15,0 75 16,-26-49-1,26 98-15,0-49 16,-26 25 0,1 25-16,0 24 15,-25 1-15,0-51 16,0 51-1,-25-26-15,0-49 16,25 25 0,-24-25-16,24-25 31,24-24-31,1-26 15,25-24 1,-1 25-16,1-1 16,0 26-1,-1 24-15,-24 25 16,0 25-1,0 24-15,-1-24 16,-24 50 0,0-1-16,-24 50 15,24-50 1,0 1-16,0-1 15,24 1-15,1-75 16</inkml:trace>
  <inkml:trace contextRef="#ctx0" brushRef="#br0" timeOffset="46331.6327">17388 9599 0,'-25'25'16,"-24"50"-16,24 49 15,0-50 1,25 25-16,25-49 15,0-25 1,24-25-16,-24 0 16,25-25-1,-26-25-15,26 25 16,-25-49-1,0 0-15,-25-1 16,0-49-16,-25 50 16,0 24-1,-25 25-15,1 25 16,24 0-1,0 25-15,0 0 16,25 0 0</inkml:trace>
  <inkml:trace contextRef="#ctx0" brushRef="#br0" timeOffset="46546.6542">17785 9376 0,'0'25'16,"0"25"-1,0-26-15,0 51 16,-25 49 0,25-50-16,-25 25 15,25 25 1,0-49-16,0-1 15,0-74-15</inkml:trace>
  <inkml:trace contextRef="#ctx0" brushRef="#br0" timeOffset="47026.7022">17934 9699 0,'0'49'16,"49"-49"-16,-24 25 15,50-25 1,-1 0-16,0-25 15,1 25 1,-50-74-16,24 74 16,-49-75-16,0 26 15,-25 24 1,-24-25-16,24 26 15,-25 24 1,-24 24-16,24 26 16,1 24-1,-1 1-15,50-1 16,0 1-1,0-1-15,50 0 16,-1-49 0,26 25-16,-26-50 15,26 0 1,-26-50-16,1 25 15,0-49 1,-26 24-16</inkml:trace>
  <inkml:trace contextRef="#ctx0" brushRef="#br0" timeOffset="47679.7675">16520 7789 0,'-25'24'15,"-24"26"1,24 49-16,-25-24 15,25 49-15,0-25 16,25 0 0,25-24-16,0-1 15,0-24 1,25-50-16,-1 0 15,1 0 1,-25 0-16,24-75 16,1 26-1,-1-26-15,-24 50 16,0-49-1,-25 0-15,-25 24 16,0 25 0,1 25-16,-26 0 15,0 50 1,1 24-16,-1 1 15,25-26-15,1 26 16,24-26 0,0 26-16,24-51 15</inkml:trace>
  <inkml:trace contextRef="#ctx0" brushRef="#br0" timeOffset="47894.789">16966 8434 0,'-24'0'16,"-1"49"-16,25-24 15,25-25 1,-1 50-16,1-100 16</inkml:trace>
  <inkml:trace contextRef="#ctx0" brushRef="#br0" timeOffset="48323.8319">17239 7913 0,'-25'24'16,"1"51"-16,-26-1 15,25 50 1,25-24-16,0-51 15,25 26 1,0-26-16,24-24 16,-24-25-1,0 0-15,0 0 16,0-25-1,-1-24-15,26-26 16,-25 26 0,0-51-16,-1 1 15,1 0 1,-25 24-16,-25 26 15,-24-1-15,24 50 16,-25 0 0,1 25-16,-1 25 15,1-1 1,49 1-16</inkml:trace>
  <inkml:trace contextRef="#ctx0" brushRef="#br0" timeOffset="48803.8799">17686 8062 0,'0'-25'0,"25"-25"15,-1 25 1,1-49-16,25 49 16,24 0-16,-49 25 15,25 0 1,-26 25-16,1 25 15,0-26 1,-25 26-16,-25 25 16,0-26-1,1 26-15,-26-1 16,0 0-1,-24-49-15,24 50 16,1-26 0,-1-49-16,50 25 31,0-50-31,50 25 15,-1 0 1,1-49-16,24 49 16,-24 0-1,24 0-15,-24 0 16,0 0-1,-26 0-15</inkml:trace>
  <inkml:trace contextRef="#ctx0" brushRef="#br0" timeOffset="49099.9095">18331 7962 0,'0'50'16,"24"0"0,26 24-1,-25-24-15,24 24 16,-24-24-1,25-26-15,0 1 16,-26 25 0,1-50-16,0 0 15,0-50 1,0 25-16</inkml:trace>
  <inkml:trace contextRef="#ctx0" brushRef="#br0" timeOffset="49344.934">18752 7863 0,'-24'0'16,"-26"50"-1,0 24-15,1 1 16,-1-1-1,0 0-15,1 26 16,-1-51 0,1 1-16,24-25 15,0-25 1,25 49-16,25-98 15</inkml:trace>
  <inkml:trace contextRef="#ctx0" brushRef="#br0" timeOffset="49549.9545">18876 7913 0,'-24'0'0,"24"74"16,-25 1-1,0-1-15,0 0 16,0 26 0,25-51-16,0 1 15</inkml:trace>
  <inkml:trace contextRef="#ctx0" brushRef="#br0" timeOffset="49968.9964">19124 7913 0,'-24'24'0,"-1"1"16,0 50-1,0-1-15,0 1 16,25-1 0,0 0-16,25-49 15,25 25 1,-25-50-16,-1 0 15,26 0 1,-25-75-16,24 51 16,1-51-1,0 1-15,-26-1 16,1 1-1,-25 24-15,-25 1 16,1 49 0,-26 0-16,0 0 15,1 24 1,-1 1-16,25 0 15</inkml:trace>
  <inkml:trace contextRef="#ctx0" brushRef="#br0" timeOffset="50428.0423">19372 7441 0,'-24'-24'16,"48"-1"0,1 25-16,25 0 15,24 0 1,-24 25-16,0-25 15,-26 24 1,1 1-16,0 25 16,-25-25-1,0-1-15,-25 26 16,0 0-16,-24-26 15,24 1 1,0 0-16,0 0 16,0-25-1,25 25-15,0-1 16,25 1-1,25-25 1,-25 25 0,24-50-16,26 25 15,-26-25 1,1 1-16</inkml:trace>
  <inkml:trace contextRef="#ctx0" brushRef="#br0" timeOffset="50989.0984">19869 7268 0,'24'-25'0,"1"25"15,25-25-15,24 25 16,1 25 0,-26-25-16,1 25 15,-1-25 1,-49 25-16,25-1 15,-50-24 1,1 25-16,-1 0 16,-25 0-1,-24 0-15,24-1 16,1-24-1,-1 0-15,75 25 32,0-25-17,-1 0 1,26 25-16,0 0 15,-26 0 1,1 24-16,0-24 16,-25 25-16,0-1 15,-25-24 1,0 0-16,-24 0 15,-26-1 1,26-24-16,-26 0 16,26 0-1,-1 0-15,1-24 16,24 24-1,0-50-15</inkml:trace>
  <inkml:trace contextRef="#ctx0" brushRef="#br0" timeOffset="52697.2692">20017 8136 0,'0'-25'15,"0"75"32,25-1-47,-25 1 16,0 24-1,0-49-15,0 25 16,0 24 0,0-74-16,0 25 15,0-50 16,0-24-15,25 24-16,0-74 16,0 24-1,24 1-15,1-1 16,-25 26-16,24 24 15,-24 25 1,-25 25-16,25 0 16,0 24-1,-25 1-15,0-1 16,0 1-1,0 0-15,-25-26 16,50-48 31,-1-26-47,1 0 15,25-24 1,-25 0-16,24 24 16,1 0-1,-25 50-15,-1 0 16,1 50-1,-25 0-15,0-1 16,0 26 0,0 24-16,0-50 15,0 26-15,0-1 16,25 1-1</inkml:trace>
  <inkml:trace contextRef="#ctx0" brushRef="#br0" timeOffset="53085.308">20910 8012 0,'-24'25'15,"-26"24"-15,50 26 16,-25-1 0,50-24-16,0-1 15,0-24 1,-1 25-16,26-50 15,-25-50 1,0 25-16,-1-24 16,1-26-16,0 1 15,-25-25 1,-25 24-16,0 26 15,1 24 1,-26 0-16,0 25 16,26 0-1,-26 25-15,50-25 31</inkml:trace>
  <inkml:trace contextRef="#ctx0" brushRef="#br0" timeOffset="53279.3274">21258 7789 0,'24'24'0,"-48"26"16,24 24-1,-25 1-15,0 24 16,0 0-16,25 1 15,0-51 1,-25 1-16,25 24 16</inkml:trace>
  <inkml:trace contextRef="#ctx0" brushRef="#br0" timeOffset="53689.3684">21258 8111 0,'24'0'31,"1"25"-31,25 0 16,-1-25-1,1 0-15,0-25 16,24 25-1,-24-50-15,-26 26 16,1-26 0,0 0-16,-50 25 15,25-24 1,-25-1-16,1 25 15,-26 25-15,0 25 16,-24 25 0,24-1-16,26 26 15,-26-1 1,50 1-16,0 24 15,0-25 1,50-49-16,-26 25 16,26-50-1,0 0-15</inkml:trace>
  <inkml:trace contextRef="#ctx0" brushRef="#br0" timeOffset="53913.3908">21952 7937 0,'-25'0'0,"-24"25"15,24 25 1,0 24-16,25 1 15,0-1 1,0 1-16,25-51 16,0-24-1</inkml:trace>
  <inkml:trace contextRef="#ctx0" brushRef="#br0" timeOffset="54383.4378">22151 7962 0,'-25'0'16,"0"0"-16,25 25 16,0 0-1,-25 49-15,25-24 16,0 0-16,25-1 15,-25-24 1,25-25-16,0 0 16,-1 0-1,1-50-15,0 26 16,0-51-1,0 26-15,24-1 16,-24-25 0,-25 26-16,25 24 15,-25 0 1,0 50-1,0 0 1,-25 24-16,25 26 16,0-1-1,0 1-15,0-26 16,25 1-1,0-50-15,-25 25 16,24-50 0,-24 0-16,25-24 15</inkml:trace>
  <inkml:trace contextRef="#ctx0" brushRef="#br0" timeOffset="54597.4592">22597 7640 0,'0'25'15,"0"24"1,-25 26-16,25-1 16,-25 25-1,25-24-15,0 24 16,0-25-1,0-24-15,0-25 16,-24-25 0</inkml:trace>
  <inkml:trace contextRef="#ctx0" brushRef="#br0" timeOffset="54965.496">22622 7987 0,'25'0'16,"-1"0"-16,26-25 15,0 25 1,24 0-16,-24-25 16,24 25-1,-49-24-15,25-1 16,-50 0-1,24-25-15,-48 26 16,24-1 0,-25 0-16,-25 0 15,1 50 1,-1 0-16,-24 49 15,24-24 1,25 24-16,25 1 16,0-1-1,25-24-15,25-25 16,-1-25-1,1 0-15</inkml:trace>
  <inkml:trace contextRef="#ctx0" brushRef="#br0" timeOffset="55305.53">23341 7739 0,'-25'-50'15,"1"50"1,-1 0-16,25 25 15,-25 25 1,0-1-16,25 1 16,25 24-1,0-24-15,0 0 16,-1-1-1,1-24-15,-25 0 16,0 25 0,-25-26-16,1 1 15,-26-25 1,-24 25-16,-26-50 15,1 25-15,0-25 16,0 25 0</inkml:trace>
  <inkml:trace contextRef="#ctx0" brushRef="#br0" timeOffset="56148.6143">17785 8657 0,'25'-25'31,"0"25"-31,24 0 15,-24 0-15,25 0 16,-1 0 0,26 0-16,-26 0 15,26 0 1,-26 25-16,50-25 15,-24 0 1,49-25-16,-25 25 16,25 0-1,-25 0-15,50 0 16,-25 0-1,25 0-15,0 0 16,0 0 0,24 0-16,1 0 15,0 0 1,24-50-16,0 50 15,1-24 1,24 24-16,0 0 16,1 0-1,-1 0-15,25 0 16,-25 0-16,25 24 15,-25-24 1,1 0-16,24 0 16,-50 0-1,25 50-15,-24-50 16,-26 0-1,1 25-15,-25 24 16</inkml:trace>
  <inkml:trace contextRef="#ctx0" brushRef="#br0" timeOffset="71678.1671">5333 8210 0,'-25'-49'15,"0"24"1,-24 0-16,-1 0 16,-24 1-1,-1-1-15,1 0 16,-25 25-1,-25-25-15,0 0 16,-25 25 0,25-25-16,-50 1 15,25 24 1,1-25-16,-26 25 15,0-25 1,1 25-16,-26 0 16,1 0-1,24 0-15,-24 25 16,24-25-1,0 25-15,-24-1 16,24 1 0,1 0-16,24 0 15,-25 25 1,25-1-16,1-24 15,-1 25 1,25-1-16,25 1 16,-1-1-16,26-49 15,24 75 1,25-75-16,1 74 15,24-74 1,0 25-16,24 25 16,26-26-1,0 26-15,-1-50 16,51 74-1,-1-74-15,25 25 16,0-25 0,0 50-16,49-50 15,-24 0 1,25 0-16,24 0 15,1 25 1,-1-25-16,25 0 16,1 0-1,-1 0-15,25 0 16,-25 0-16,0 0 15,1 0 1,-1-25-16,0 25 16,-24 0-1,-1 0-15,1 0 16,-26-50-1,1 25-15,-1 25 16,-49-74 0,0 74-16,-49-74 15,-1-1 1,-49 26-16,-25-26 15,0 50 1,-50-49-16,-24 24 16,-25 1-1,-25-26-15,-50 51 16,1-26-1,-1 50-15,-49 0 16,-1 25 0,1 0-16,-25 49 15,25 25-15</inkml:trace>
  <inkml:trace contextRef="#ctx0" brushRef="#br0" timeOffset="142090.2076">6871 13072 0,'-25'74'16,"25"26"-16,-25 24 16,25-25-1,0-25-15,0 1 16,0-1-1,-25-24-15,25 24 16</inkml:trace>
  <inkml:trace contextRef="#ctx0" brushRef="#br0" timeOffset="143118.3104">11137 13146 0,'50'-24'0,"24"24"15,1 0 1,-1 24-16,1-24 16,-1 25-1,-49 25-15,24-25 16,-49 0-16,-24-1 15,-1 1 1,-50 25-16,1-25 16,-25-1-1,24 1-15,1 0 16,24-25-1,25 0-15,50 0 32,25 0-17,24 0 1,1 25-16,24 0 15,-25 24 1,1-24-16,-26 25 16,-24-26-1,-25 1-15,0 0 16,-49 0-16,-26 0 15,1-1 1,-25-24-16,-1 25 16,1-50-1,25 25-15,-1 0 16,26-24-1,-1-1-15,25 0 16,0-25 0</inkml:trace>
  <inkml:trace contextRef="#ctx0" brushRef="#br0" timeOffset="144358.4344">14461 13221 0,'25'-25'16,"0"-25"-16,0 26 16,24-1-1,1 0-15,-1 25 16,1 0-1,24 0-15,-24 25 16,0 0 0,-26-1-16,26 26 15,-25 0 1,-25-1-16,-25 1 15,0 0 1,0-1-16,-24 1 16,-1-1-1,1 1-15,-1-25 16,0 0-16,26-1 15,-1-24 1,50 0 0,-25 25-1,24-25-15,26 0 16,0 0-1,24 0-15,0 0 16,1 0 0,-1 0-16,1 25 15,-26-25 1,1 0-16,-25 0 15,24 0 1,-24 0-16</inkml:trace>
  <inkml:trace contextRef="#ctx0" brushRef="#br0" timeOffset="146106.6092">17835 12824 0,'24'0'16,"-24"-25"-16,0 50 16,25-25 15,-25-25-16,0 50-15,0-50 32,-25 25-17,25-25 16,0 50 32,0-50-48,25 25 32,0 0-16,0 0-31,0 0 32,-1 0-32,1 0 296,0 0-280,0 25-1,24-25-15,-24 25 16,25 0-1,-1 0-15,-24-1 16,0 1 0,0 0-16,0 25 15,-25-26 1,-25 26-16,0-25 15,-25 24 1,26-24-16,-26 0 16,0 0-1,26-25-15,-26 0 16,25 25-16,0-25 15,1 0 1,48 25 15,1-25-31,0 0 16,49 0-1,-24 24-15,0 1 16,24 0 0,0 25-16,-24-26 15,-25 1 1,0 0-16,-1 25 15,-24-26 1,0 1-16,-24 25 16,-1-25-1,-25-1-15,1 1 16,-26-25-1,26 25-15,-26-25 16,26 0-16,-1 0 16,25 0-1,0 0-15,1-25 16,-1 25-1,0 0-15,0 0 16,0 0 0,1 25-1</inkml:trace>
  <inkml:trace contextRef="#ctx0" brushRef="#br0" timeOffset="153414.3399">1513 12204 0,'-74'-25'0,"-1"0"16,26 25-1,-1 0-15,0 25 16,-24 25 0</inkml:trace>
  <inkml:trace contextRef="#ctx0" brushRef="#br0" timeOffset="153856.3841">918 12452 0,'-75'74'0,"51"26"15,-26-1 1,50-25-16,0 25 16,0-24-1,50 24-15,-1-25 16,1 1-1,24-25-15,1-1 16,-1-24-16,0-25 16,26 0-1,-1-25-15,-25 0 16,25-24-1,-24-26-15,-1 1 16,1-25 0,-1-1-16,-24 1 15,-1 0 1,-24-25-16,0 25 15,-25 0 1,-25-1-16,-24 26 16,-26 24-1,-24 25-15,0 25 16,-1 25-1,-48 25-15,24 0 16,-25 49 0,25 0-16,0 25 15,25 25 1,49 0-16,25-1 15</inkml:trace>
  <inkml:trace contextRef="#ctx0" brushRef="#br0" timeOffset="156031.6016">4068 13692 0,'-50'-25'16,"-24"25"0,24-24-16,-24 24 15,0 0 1,-26-25-16,26 25 15,-25 0 1,-1 0-16,-24-25 16,0 25-1,0 0-15,0 0 16,0 0-1,-25 0-15,1 25 16,24-25 0,-25 25-16,25-25 15,-25 24 1,0-24-16,0 25 15,0-25-15,25 25 16,-24 0 0,-1 24-16,25-24 15,0 25 1,0-25-16</inkml:trace>
</inkml:ink>
</file>

<file path=ppt/ink/ink19.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06:42.050"/>
    </inkml:context>
    <inkml:brush xml:id="br0">
      <inkml:brushProperty name="width" value="0.05292" units="cm"/>
      <inkml:brushProperty name="height" value="0.05292" units="cm"/>
      <inkml:brushProperty name="color" value="#FF0000"/>
    </inkml:brush>
  </inkml:definitions>
  <inkml:trace contextRef="#ctx0" brushRef="#br0">11261 2828 0,'50'-25'16,"-25"25"0,24 0-16,26 0 15,-26 0 1,1 0-16,24 0 15,-24 0-15,24 0 16,1-25 0,-1 25-16,25 0 15,-24 0 1,24-25-16,-24 25 15,24 0 1,0 0-16,-25 0 16,26 0-1,-26 0-15,25 0 16,0 0-1,1 0-15,-1 0 16,0 0 0,0 0-16,25 0 15,-24 0 1,-1 0-16,25-24 15,0 24 1,-25 0-16,25 0 16,0 0-1,-25-25-15,25 25 16,0 0-1,0 0-15,0 0 16,0 0-16,-24 0 16,24 0-1,-25 0-15,25 0 16,-25 0-1,25 0-15,-25 25 16,25-25 0,-24 0-16,-1 0 15,0 0 1,25 0-16,-25 24 15,1-24 1,-1 0-16,0 0 16,0 0-1,0 0-15,1 0 16,-1 0-1,0 0-15,0 0 16,0 0 0,-24 0-16,24 0 15,0 0 1,1 0-16,-1 0 15,-25 0-15,25 0 16,1 0 0,-26 0-16,25 0 15,-24 0 1,24 0-16,0 0 15,-24 0 1,24-24-16,-25 24 16,25 0-1,-24 0-15,24 0 16,0 0-1,0-25-15,-24 25 16,24 0 0,0 0-16,1 0 15,-26-25 1,25 25-16,0 0 15,1 0 1,-26 0-16,25 0 16,0 0-16,1 0 15,-26 25 1,25-25-16,0 0 15,1 0 1,-1 0-16,0 25 16,0-25-1,1 0-15,-1 0 16,0 0-1,0 0-15,0 0 16,-24 0 0,24 24-16,-24-48 15,24 48 1,-25-48-16,25 24 15,-24 0 1,-1 0-16,1 0 16,-1 0-1,-24 0-15,-1 24 16,1-48-1,-25 24-15,-25 0 16</inkml:trace>
  <inkml:trace contextRef="#ctx0" brushRef="#br0" timeOffset="470.047">21679 2828 0,'0'-25'16,"25"25"-16,-25 25 47,25-25-32,-25 25 1,0-1-16,-25 26 15,25 0 1,0-1-16,0 1 16,-25-1-1,0 26-15,25-26 16,-24 1-1,-1 0-15,0 24 16,-25-49 0</inkml:trace>
  <inkml:trace contextRef="#ctx0" brushRef="#br0" timeOffset="888.0888">21406 3249 0,'0'-24'16,"25"24"-16,-25 24 16,25 26-1,0-25 1,-25 49-1,25-24-15,-25-1 16,24 1 0,-24-25-16,25 24 15,-25-24 1,25-25-16,-25 25 15,25-50 1,0-24 15,-1-1-31,26 0 16,0-24-1,24 24-15,-49 1 16,0 24 0,0 0-16,-1 0 15</inkml:trace>
  <inkml:trace contextRef="#ctx0" brushRef="#br0" timeOffset="1543.1543">21010 3969 0,'0'-25'0,"24"-25"15,-24 26 1,0-1-16,0-25 16,-24 25-16,24 1 15,-50 24 1,25-25-16,-24 25 15,-1 25 1,0-1-16,1 1 16,24 0-1,0 25-15,25-1 16,0-24-1,25 49-15,0-24 16,24 0 0,-24-1-16,25 1 15,-25-1 1,-1 1-16,-24 0 15,0-26 1,-24 1-16,-1 25 16,0-25-1,-25-25-15,1 0 16,-1 0-16,-24 0 15,24-25 1,0-25-16,1 1 16,-1 24-1,50-25-15,-25 1 16,25 24-1,0 0-15</inkml:trace>
  <inkml:trace contextRef="#ctx0" brushRef="#br0" timeOffset="2139.2139">21357 4068 0,'0'-50'15,"25"1"1,-50 24-16,0 25 31,-25 25-31,1-25 16,-26 49-16,1 1 15,24 0 1,26 24-16,-1-24 15,25-1 1,25-24-16,-1 25 16,26-50-1,-25 24-15,24-48 16,-24 24-1,25-25-15,-25-25 16,-1 1 0,1-1-16,0 0 15,0 1 1,0-1-16,-25 75 47,0 25-47,-25-1 15,25 1 1,-25-1-16,25 1 15,0 0 1,0-26-16,25-24 16,-25 25-1,25-25-15</inkml:trace>
  <inkml:trace contextRef="#ctx0" brushRef="#br0" timeOffset="2840.284">21630 3969 0,'0'49'31,"0"1"-31,0 0 16,-25 24-1,25 0-15,-25 1 16,0-50 0,25-1-16,0 1 15,0-50-15,0 1 31,0-26-31,0 0 16,25-24 0,0 0-16,24-1 15,-24 26 1,25 24-16,-25 0 15,0 0 1,-1 25-16,1 25 16,0 0-1,-25 0-15,25 24 16,-25 1-1,-25-1-15,0 1 16,0-25 0,1 24-16,-1-49 15,0 0 1,25-24-1,25-1 1,0-50-16,24 26 16,1-26-16,24 26 15,-49-1 1,0 50-16,0 0 15,-25 25 1,0 0 0,24 24-1,-24 1-15,-24 24 16,-1-24-1,25 24-15,-25-24 16,25 0 0,0-26-16,0 1 15,25-25 1</inkml:trace>
  <inkml:trace contextRef="#ctx0" brushRef="#br0" timeOffset="3280.328">22151 4093 0,'0'-25'0,"24"25"16,1 0-1,0 0-15,25 0 16,-26 0-1,26 0-15,-25-25 16,0 25 0,-25-25-16,-25 1 15,25-1 1,-50-25-16,25 25 15,-24 1 1,-1 24-16,1 0 16,-1 24-1,25 1-15,0 25 16,1-1-1,24 1-15,0 0 16,0 24 0,24-24-16,1-26 15,25 1 1,-1 0-16,1-25 15,24 0-15,-24 0 16,24-25 0</inkml:trace>
  <inkml:trace contextRef="#ctx0" brushRef="#br0" timeOffset="3608.3608">22994 4118 0,'0'49'16,"-25"1"0,25 24-16,-25 1 15,25-26 1,-24 26-16,24-26 15,0-24 1,0 0-16,24-25 16,-24 0-1</inkml:trace>
  <inkml:trace contextRef="#ctx0" brushRef="#br0" timeOffset="3944.3944">22820 4043 0,'0'-49'0,"25"24"16,0 0-1,25 25-15,-1-25 16,1 50-1,24-25-15,-49 25 16,25 0-16,-26-1 16,-24 26-1,0-25-15,-24 0 16,-1 24-1,-25-24-15,-24 25 16,24-26 0,1 1-16,-1-25 15,25 0 1,25 0-16</inkml:trace>
  <inkml:trace contextRef="#ctx0" brushRef="#br0" timeOffset="4383.4383">23242 3994 0,'25'24'15,"0"-24"1,-1 25-16,1 0 15,0-25 1,0 25-16,0-25 16,-25-25-16,24 25 15,-24-25 1,0 0-16,25 1 15,-50-26 1,25 25-16,-24-24 16,24 24-1,-25 25-15,0 0 16,0 0-1,25 49-15,-25-24 16,1 25 0,24 24-16,0-24 15,24-1 1,1 1-16,0-25 15,0 0 1,0-1-16,24-48 16,-24 24-1</inkml:trace>
  <inkml:trace contextRef="#ctx0" brushRef="#br0" timeOffset="4720.472">23639 3919 0,'0'25'31,"0"0"-15,0 24 0,0-24-16,0 25 15,0-1 1,-25-24-16,25 0 15,0-50 32,0-24-31,25 24-1,-25-50-15,49 26 16,-24-1 0,25-24-16,-1 49 15,-24 0-15,0 25 16</inkml:trace>
  <inkml:trace contextRef="#ctx0" brushRef="#br0" timeOffset="4929.4929">23986 3820 0,'0'25'16,"-25"0"0,25-1-1,0 26-15,0 0 16,-24-1-1,24 1-15,24-1 16,-24-24 0,25 0-16</inkml:trace>
  <inkml:trace contextRef="#ctx0" brushRef="#br0" timeOffset="5323.5323">24259 3870 0,'-25'24'16,"0"-24"-1,1 50-15,-1 24 16,0-24-1,25-25-15,0 0 16,25-1 0,0-24-16,-1-24 15,1 24 1,25-25-16,-25-25 15,-1 25 1,1-24-16,0-1 16,-25 25-1,-25 1-15,0-1 16,1 25-16,-26 25 15,0-1 1,1 26-16,24-25 16,0 24-1</inkml:trace>
  <inkml:trace contextRef="#ctx0" brushRef="#br0" timeOffset="5681.5681">24780 3894 0,'0'-49'0,"-25"49"16,25-25-1,-25 25-15,0 0 16,1 25-1,-51 0-15,26-1 16,-1 26 0,25 0-16,0-1 15,25-24 1,25 0-16,-25 0 15,25-25-15,25 0 16,-26 0 0,26-50-16,0 25 15,-26-24 1,26-1-16,-25-24 15,24-1 1</inkml:trace>
  <inkml:trace contextRef="#ctx0" brushRef="#br0" timeOffset="5916.5916">24904 3646 0,'25'-49'15,"0"-1"-15,-25 0 16,0 26-1,0 48 17,0 1-32,-25 0 15,-25 25 1,25 24-16,-24 1 15,24-1 1,0 0-16,25 1 16,0-26-1,0 1-15,0 0 16,25-26-16,-25 1 15,-25-25 1</inkml:trace>
  <inkml:trace contextRef="#ctx0" brushRef="#br0" timeOffset="6151.6151">23837 3473 0,'-25'-25'0,"25"0"16,0 25 15</inkml:trace>
  <inkml:trace contextRef="#ctx0" brushRef="#br0" timeOffset="14431.443">17587 4837 0,'-50'-25'0,"0"-25"15,-24 26 1,-25-1-16,-1 0 15,1 0 1,0 0-16,-25 1 16,0 24-1,0-25-15,0 0 16,-25 0-1,25 25-15,-25-25 16,0 25 0,1-24-16,-26 24 15,25-25-15,-25 25 16,26 0-1,-51 0-15,26 0 16,-1 0 0,-24 0-16,-1 0 15,25 0 1,-24 0-16,0 0 15,-1 25 1,1-25-16,-1 24 16,1-24-1,-1 25-15,1-25 16,0 25-1,-1 0-15,1-25 16,-1 25 0,1-25-16,-1 24 15,1-24 1,-1 0-16,26 25 15,-26-25-15,1 25 16,0-25 0,-1 0-16,1 0 15,-1 25 1,1-25-16,-1 0 15,1-25 1,-1 25-16,1 0 16,24 0-1,-24-25-15,-1 25 16,1 0-1,0-25-15,-1 25 16,1 0 0,-1-24-16,26 24 15,-26-25 1,1 25-16,-1-25 15,1 0 1,24 25-16,-24-25 16,-1 1-1,1 24-15,24-25 16,1 25-1,-1-25-15,-24 25 16,24-25 0,0 25-16,1 0 15,-1-25-15,0 25 16,26 0-1,-26-24-15,25 24 16,0 0 0,1-25-16,-1 25 15,0 0 1,0-25-16,25 25 15,0-25 1,-25 25-16,25 0 16,0-25-1,0 25-15,25 0 16,-25 0-1,25 25-15,-25-25 16,24 25 0,1 0-16,-25 24 15,25-24-15,0 25 16,0-1-1,24 1-15,1 0 16,-1-1 0,1 26-16,24-26 15,1 26 1,24-26-16,0 1 15,25-25 1,0 24-16,25 1 16,0-25-1,-1 24-15,26-24 16,0 0-1,-1 25-15,1-26 16,24 26 0,1-25-16,-1 0 15,25-25 1,1 24-16,-1 1 15,25-25 1,0 0-16,0 0 16,0 0-1,0 0-15,25 0 16,0 0-1,-1-25-15,26 25 16,-25-24-16,0 24 16,24 0-1,1-25-15,0 25 16,-1 0-1,1-25-15,-1 25 16,1 0 0,0-25-16,-1 25 15,1 0 1,0 0-16,-1 0 15,1 0 1,24-25-16,-24 25 16,0 0-1,-1 0-15,26 0 16,-26 0-1,26 0-15,-26 25 16,1-25-16,0 0 16,24 0-1,-24 0-15,-1 0 16,1 25-1,0-25-15,24 0 16,-24 25 0,-1-25-16,1 0 15,24 25 1,-24-25-16,0 0 15,24 0 1,-24 0-16,24 24 16,-24-24-1,-1 0-15,26 0 16,-26 25-1,26-25-15,-1 0 16,-24 0 0,24 0-16,-24 25 15,24-25 1,1 0-16,-1 0 15,-24 0-15,24 0 16,1 25 0,-1-50-16,1 25 15,-26 0 1,26 0-16,-1 0 15,1 0 1,-1 0-16,-24 0 16,24 0-1,1 0-15,-26 0 16,26-25-1,-1 25-15,-24 0 16,24 0 0,-24 0-16,-1 0 15,1-25 1,0 25-16,-1 0 15,1 0 1,-25 0-16,24 0 16,-24 0-1,0-24-15,0 24 16,0 0-16,-25-25 15,0 25 1,0 0-16,-25-25 16,25 0-1,-49 0-15,-1 1 16,0-1-1,-24 0-15,0 0 16,-26-24 0,1 24-16,-25-25 15,0 25 1,-25-24-16,1-1 15,-26 25 1,-24-24-16,-26-1 16,1 0-1,-25 1-15,0-1 16,-50 25-1,1 1-15,-1 24 16,-24 0 0</inkml:trace>
  <inkml:trace contextRef="#ctx0" brushRef="#br0" timeOffset="24734.4732">2828 11237 0,'25'-25'16,"24"0"-16,1 25 15,-1 0 1,1 0-16,0 0 15,24 0 1,-24 25-16,-1-25 16</inkml:trace>
  <inkml:trace contextRef="#ctx0" brushRef="#br0" timeOffset="25245.5243">3646 11038 0,'-25'25'31,"25"24"-31,-24 1 15,-1 25 1,0-26-16,25 1 16,-25-1-1,25-73 32,0-26-31,25 0-16,-25-24 15,25 24 1,0-24-16,-1 24 15,1 25 1,0 1-16,0 48 31,0 1-31,0 25 16,-1-1-16,-24 26 15,25-25 1,0 24-16,0-24 16,0-26-1,-1 1-15,1 0 16,0-50-1</inkml:trace>
  <inkml:trace contextRef="#ctx0" brushRef="#br0" timeOffset="25459.5457">3621 11237 0,'50'0'31,"0"-25"-15,-1 25 0,51-25-16,-26 25 15,25 0-15</inkml:trace>
  <inkml:trace contextRef="#ctx0" brushRef="#br0" timeOffset="25736.5734">4440 11063 0,'-25'-25'15,"0"25"1,1 25-16,-1 0 16,-25-1-1,25 26-15,1-25 16,-1 25-1,0-1-15,50-24 16,-25 0 0,25 0-16,-1-25 15,26 0 1,0-25-16,-1 25 15,1-50 1,-1 1-16</inkml:trace>
  <inkml:trace contextRef="#ctx0" brushRef="#br0" timeOffset="25892.589">4614 11137 0,'24'-25'16,"1"25"-1,-25 25 1,0 0-16,0 25 16,0-25-1,0 24-15,0 1 16,25-25-1,-25-1-15,25 1 16</inkml:trace>
  <inkml:trace contextRef="#ctx0" brushRef="#br0" timeOffset="26400.6398">5060 11137 0,'-25'-25'16,"1"50"-1,-26 0 1,0 0-16,26 25 16,-26-1-1,50 1-15,-25-25 16,50 24-1,0-24 1,0-50 0,24 25-16,-24-49 15,25-1 1,-26 0-16,26 1 15,-25-26 1,-25 26-16,25-1 16,-50 0-1,25 1-15,0 24 31,0 50-31,-25 0 32,25 24-32,-25 1 15,25 24 1,0 1-16,0-26 15,0 26 1,0-26-16,0-24 16,0 0-1,25 0-15,-25-25 16</inkml:trace>
  <inkml:trace contextRef="#ctx0" brushRef="#br0" timeOffset="26584.6582">4738 10914 0,'-25'-25'15,"25"0"16,25 50-15</inkml:trace>
  <inkml:trace contextRef="#ctx0" brushRef="#br0" timeOffset="26986.6984">2952 10344 0,'25'24'0,"-25"-48"16,49 24-1,1 0-15,-1 0 16,1 0-1,0 0-15,-1 0 16</inkml:trace>
  <inkml:trace contextRef="#ctx0" brushRef="#br0" timeOffset="27421.7419">4118 10220 0,'24'0'0,"-24"-25"31,-24 25-15,-26 0-1,25 0 1,-49 0-16,24 0 15,25 25 1,-24 24-16,24-49 16,25 75-1,-25-75-15,50 74 16,-25-49-1,50 24-15,-26-24 16,26-25 0,0 50-16,-1-100 15,1 50 1,-1-25-16</inkml:trace>
  <inkml:trace contextRef="#ctx0" brushRef="#br0" timeOffset="27779.7777">4291 10269 0,'0'0'0,"-25"0"31,25 25-31,-24 25 16,24-26-1,0 26-15,24-25 16,-24 24-1,25-49-15,0 0 16,0 0 0,0 0-16,24 0 15,-24-49 1,25 24-16,-26-25 15,1 26 1,-25-26-16,0 25 16,-49-24-1,-1 24-15,0 25 16,-24 25-1,24 24-15,1-49 16,24 0 0,25 0-16</inkml:trace>
  <inkml:trace contextRef="#ctx0" brushRef="#br0" timeOffset="28096.8094">4490 10220 0,'49'0'0,"-24"0"15,25 49 1,-26-49-16,1 25 15,0 25 1,0-26-16,-25 26 16,25-25-1,-25 24-15,0-49 31,0 0-15,24-49 0,-24 24-16,25-25 15,25 26 1,-25-51-16,0 26 15,-1 24 1,-24-25-16,25 25 16,0 25-1</inkml:trace>
  <inkml:trace contextRef="#ctx0" brushRef="#br0" timeOffset="28642.864">5259 10269 0,'0'0'0,"-25"-49"15,0 24 1,0 25-16,0 0 16,-24 0-1,24 25-15,-25 24 16,26-24-1,-1 25-15,25-26 16,0 26 0,0-50-16,25 25 15,-1-25 1,1 49-16,25-98 15,-25 49 1,24-25-16,-24-25 16,25 26-16,-26-51 15,1 26 1,-25 24-16,0-25 15,0 100 32,0-25-47,-25 24 16,25 26-1,0-51-15,0 26 16,0 24 0,0-74-16,25 25 15,0-25 1</inkml:trace>
  <inkml:trace contextRef="#ctx0" brushRef="#br0" timeOffset="28863.8861">5507 10071 0,'-25'49'15,"50"-49"-15,-25 75 16,-25-1-1,25 1-15,0-1 16,0 0 0,25 1-16,-25-75 15,0 25 1</inkml:trace>
  <inkml:trace contextRef="#ctx0" brushRef="#br0" timeOffset="29282.928">5581 10294 0,'25'0'0,"0"0"15,24 0 1,1 0-16,-1 0 15,26-25-15,-25 25 16,-26 0 0,1 0-16,0-49 15,-25 24 1,0 25-16,-25-50 15,0 25 1,-24 25-16,24 0 16,-25 25-1,1 25-15,24-25 16,0 24-1,0 26-15,25-51 16,0 26 0,25-25-16,0 24 15,24-49 1,-24 0-16,25-49 15,24 24 1</inkml:trace>
  <inkml:trace contextRef="#ctx0" brushRef="#br0" timeOffset="29691.9689">6152 10145 0,'0'50'15,"0"-25"1,0 24-1,0-24-15,0 25 16,0 24 0,0-74-1,24 0 16,-24-74-15,25 24-16,0 25 16,0-49-1,24 74-15,-24-50 16,0 50-1,0 0-15,0 0 16,24 50 0,-49-50-16,25 74 15,0-49-15,-25 25 16,0-26-1,0 26-15,0 24 16,0-74 0</inkml:trace>
  <inkml:trace contextRef="#ctx0" brushRef="#br0" timeOffset="29916.9914">6648 10071 0,'0'49'32,"0"-49"-32,0 75 15,24-1 1,-24 1-16,0-1 15,0-49 1,25 24-16</inkml:trace>
  <inkml:trace contextRef="#ctx0" brushRef="#br0" timeOffset="30122.0119">6499 10269 0,'0'-49'0,"49"24"16,26 25 0,24 0-16,0 0 15,-24 0 1,-26 0-16</inkml:trace>
  <inkml:trace contextRef="#ctx0" brushRef="#br0" timeOffset="30562.0559">2977 9599 0,'0'-49'0,"24"49"16,1 0-1,25 0-15,24 0 16,-24-25 0,-1 25-16</inkml:trace>
  <inkml:trace contextRef="#ctx0" brushRef="#br0" timeOffset="30958.0955">4217 9451 0,'0'-50'0,"0"25"16,-25 25 0,0 0-16,0 0 15,1 0 1,-26 25-16,0 25 15,26-26 1,-26 26-16,50 24 16,-25 1-1,50-50-15,0 24 16,0-24-1,-1 25-15,26-50 16,0 0 0,-1-50-16,26 25 15</inkml:trace>
  <inkml:trace contextRef="#ctx0" brushRef="#br0" timeOffset="31295.1292">4390 9500 0,'-24'25'15,"-1"49"1,25-49-16,-25 25 16,0-25-1,50 24-15,0-24 16,0-25-1,-1 0-15,26-25 16,-25 25 0,24-49-16,-24 24 15,0-25 1,-25 25-16,0-49 15,-25 24 1,0 26-16,-24 24 16,-1 24-1,25-24-15,-24 25 16,49-25-16</inkml:trace>
  <inkml:trace contextRef="#ctx0" brushRef="#br0" timeOffset="31612.1609">4564 9451 0,'25'0'15,"24"24"-15,-24 1 16,0 0 0,25 0-16,-26 24 15,1-24 1,0 25-16,-25-25 15,0 24 1,0-123 31,0 24-32,25 25-15,-25-49 16,25 24 0,0-24-16,-1 49 15,-24-24-15,25 49 16,0 0-1</inkml:trace>
  <inkml:trace contextRef="#ctx0" brushRef="#br0" timeOffset="32134.2131">5308 9599 0,'-25'-49'15,"25"24"-15,-24 0 16,24 0-1,-25 1-15,0 24 16,0-50 0,0 100-16,-24-50 15,24 24 1,0 1-16,0 25 15,1-1 1,24 26-16,0-75 16,24 74-16,1-74 15,0 0 1,0 0-16,24-49 15,1 24 1,-25-25-16,0 25 16,-1-24-1,1-1-15,-25 1 16,0 49-1,0 0 17,-25 24-32,25 26 15,0 24 1,0-74-16,0 75 15,0-50 1,0 24-16,25-24 16,0-25-1,-25-25-15</inkml:trace>
  <inkml:trace contextRef="#ctx0" brushRef="#br0" timeOffset="32360.2357">5556 9302 0,'0'0'32,"0"74"-32,0-49 15,0 49 1,0 50-16,0-49 15,0-1 1,25-49-16,0 25 16,0-50-1</inkml:trace>
  <inkml:trace contextRef="#ctx0" brushRef="#br0" timeOffset="32575.2572">5755 9525 0,'24'0'16,"1"0"-1,25-25-15,0 25 16,-1 0-16,1-25 15,-25 25 1,-1 0 0</inkml:trace>
  <inkml:trace contextRef="#ctx0" brushRef="#br0" timeOffset="32758.2755">6003 9401 0,'-50'-25'15,"1"25"-15,-1 25 16,25 25 0,-25-26-16,50 1 15,-24 25 1,48-1-16,-24 26 15,25-50 1,0 24-16,25-49 16,-1 0-1,1 0-15</inkml:trace>
  <inkml:trace contextRef="#ctx0" brushRef="#br0" timeOffset="33180.3177">6201 9401 0,'0'-25'0,"0"50"15,25 25 17,-25-26-32,0 26 15,0 24 1,0-49-16,0 25 15,0-25 1,25-25-16,-25 49 16,0-98-1,25 24-15,-1-25 16,1 25-1,0-49-15,0 24 16,0 26 0,-1 24-16,1 0 15,0 0 1,0 0-16,0 0 15,-1 49-15,1 1 16,-25-1 0,0 26-16,0-50 15,0 24 1,0-24-1</inkml:trace>
  <inkml:trace contextRef="#ctx0" brushRef="#br0" timeOffset="33381.3378">6821 9227 0,'25'0'15,"-25"0"1,0 75-1,25-50 1,-25 49-16,0 0 16,0 1-1,0-1-15</inkml:trace>
  <inkml:trace contextRef="#ctx0" brushRef="#br0" timeOffset="33606.3603">6648 9327 0,'24'0'15,"26"-25"1,49 25-16,1 0 15,-1 0 1,25 25-16,-50-25 16,1 49-1</inkml:trace>
  <inkml:trace contextRef="#ctx0" brushRef="#br0" timeOffset="34780.4777">3969 11956 0,'-25'0'16,"-25"0"-16,1-25 15,-1 0 1,-24 25-16,-26-25 15,26 1 1,-50-1-16,25-25 16,-25 25-1,0 1-15,0-1 16,-25 0-1,0 0-15,0 0 16,25 1 0,-25-1-16,1 0 15,-1 25 1,0 0-16,0 0 15,0 0-15,0 25 16,25-25 0,-24 25-16,24 24 15,0-24 1,0 25-16,24-1 15,26 26 1,-1-26-16,1 1 16,49 24-1,0 1-15,1-1 16,24-24-1,24-1-15,26 1 16,0 0 0,-1-26-16,51 26 15,-1-25 1,0 0-16,50-25 15,0 24 1,-1-24-16,26 0 16,0 0-1,-1 0-15,1 0 16,24-24-1,-24 24-15,24-25 16,1 0-16,-25 0 16,24 25-1,-24-25-15,-26 1 16,1-1-1,0 0-15,-50 0 16,-24 0 0,-1-24-16,-49-1 15,-25 0 1,0 1-16,-50-1 15,1 25 1,-26-24-16,-24 24 16,-25 0-1,0 25-15,0 25 16,0-25-1,0 25-15,25 0 16,24 24 0,26-49-16,24 25 15</inkml:trace>
  <inkml:trace contextRef="#ctx0" brushRef="#br0" timeOffset="35587.5584">4539 12055 0,'-25'25'16,"1"24"-16,24-24 15,-25 25 1,25 0-16,0-1 16,0-24-16,25 0 15,-50-25 16,25-25-15,0-25-16,0 26 16,0-26-1,-25 0-15,25 1 16,0-1-1,0 0-15,25 1 16,-25 24 0,25 25-16,-1 25 31,1 0-16,25 24 1,-25 1-16,-1-25 16,1 24-1,0-24-15,0-25 16,0 0-1,-25-25 17,24-24-32,-24-1 15,25 0-15,-25 1 16,0-1-1,25 25-15,-25 1 16,25 48 15,-25 1-15,25 25-16,-25-1 15,25 26 1,-25-1-16,24 1 16,-24-1-1,0-24-15,25-25 16,-25-1-1</inkml:trace>
  <inkml:trace contextRef="#ctx0" brushRef="#br0" timeOffset="36027.6024">5035 12129 0,'25'25'31,"25"-25"-31,-25 0 15,24 0 1,-24 0-16,25-25 16,-1 25-1,-24-24-15,0-1 16,-25 0-1,-25 0-15,25-24 16,-50 24 0,26 0-16,-26 25 15,25 25 1,0 0-16,1-1 15,24 26 1,24 0-16,-24-1 16,25 1-1,-25 0-15,50-1 16,-25-24-1,-1 0-15,26-25 16,0-25-16,-26-25 16,26 1-1</inkml:trace>
  <inkml:trace contextRef="#ctx0" brushRef="#br0" timeOffset="36213.621">5581 11857 0,'0'24'31,"0"26"-16,0 0 1,25-1-16,-25 26 16,0-1-1,25 1-15,-1-1 16,-24-24-1</inkml:trace>
  <inkml:trace contextRef="#ctx0" brushRef="#br0" timeOffset="36416.6413">5507 12154 0,'-25'-25'15,"50"25"1,-1-24-16,26 24 15,24-25 1,1 25-16,24-25 16,-24 25-1</inkml:trace>
  <inkml:trace contextRef="#ctx0" brushRef="#br0" timeOffset="36823.682">6152 11981 0,'-25'-25'15,"0"25"1,0 0-16,0 25 15,-24-1 1,24 26-16,-25-25 16,50 24-1,-24-24-15,24 0 16,24 25-1,1-50-15,0 25 16,0-50-16,0 25 16,-1-25-1,1 25-15,0-50 16,0 25-1,-25 1-15,25-1 16,-25 0 0,24 50 15,-24 0-31,0 24 15,0-24 1,0 25-16,25-1 16,-25-24-1,25 0-15,0-25 16</inkml:trace>
  <inkml:trace contextRef="#ctx0" brushRef="#br0" timeOffset="37105.7102">6424 11857 0,'0'24'15,"0"26"1,0 24-16,25-24 15,-25 24 1,25 1-16,-25-1 16,25-24-1,-25 0-15,25-1 16,-1-24-1,1-50 1,-25 0 0</inkml:trace>
  <inkml:trace contextRef="#ctx0" brushRef="#br0" timeOffset="37294.7291">6846 12105 0,'25'0'0,"0"0"15,24-25 1,1 25-16,24 0 16,1 0-1,-26 0-15,1 0 16</inkml:trace>
  <inkml:trace contextRef="#ctx0" brushRef="#br0" timeOffset="37938.7935">7565 11931 0,'0'50'16,"0"-1"-1,0 1-15,0 24 16,0-24 0,0 24-16,0-49 15,0 25 1,25-50-1,-25-25 1,-25-25 0,25 1-16,0-1 15,0 0 1,-24-24-16,24 24 15,0 1 1,-25-1-16,25 25 16,0 1-1,25 48 16,-25 1-31,24 25 16,26-25 0,0 24-16,-1 1 15,26-1 1,-26 1-16,1-25 15,-1-25 1,-24 25-16,25-50 16,-25 25-16,-25-25 15,25 0 1,-25-24-16,0-1 15,-25 0 1,0 1-16,0-1 16,0 1-1,0 24-15,1 25 16,-1 0-1,25 0-15</inkml:trace>
  <inkml:trace contextRef="#ctx0" brushRef="#br0" timeOffset="38306.8303">8235 12030 0,'0'25'0,"-25"0"16,25 24-1,0 1-15,0 0 16,25-25 0,0-1-16,0-24 15,24 0-15,-24 0 16,25-24-1,-25-1-15,-1 0 16,1-25 0,-25 1-16,0-1 15,-25 25 1,1-24-16,-1 49 15,-25 0 1,25 0-16,-24 0 16,24 24-1,25-24 1</inkml:trace>
  <inkml:trace contextRef="#ctx0" brushRef="#br0" timeOffset="38745.8742">8582 11981 0,'25'24'16,"0"26"0,0-25-1,0 24 1,-1 1-16,-24 0 15,0-25 1,0 24-16,0-74 62,0-24-62,25-1 16,-25 0 0,25 26-16,0-26 15,24 0 1,1 26-16,0 24 15,-26 0 1,26 24-16,0-24 16,-25 50-1,-1 0-15,26-1 16,-50 1-1,25 0-15,0-1 16,-25-24-16,0 0 16</inkml:trace>
  <inkml:trace contextRef="#ctx0" brushRef="#br0" timeOffset="39420.9417">9351 12005 0,'0'25'0,"25"0"31,-25 25-31,25-26 16,0 26-1,-25 0-15,25-25 16,-25-1 0,0 1-16,0-50 31,24-24-16,-24-1 1,25 25-16,-25-49 16,25 24-16,0 25 15,0 1 1,24-1-16,-24 25 15,25 0 1,-26 0-16,1 49 16,25-24-1,-25 25-15,-25-25 16,24 24-1,-24-24-15,-24 0 16,24 0 0,-25 0-16,25-50 31,0-25-16,25 0 1,-25 1-16,24-1 16,1 25-16,0-24 15,25 24 1,-26 25-16,26 0 15,-25 0 1,0 25-16,24 24 16,-24 1-1,-25 24-15,25-24 16,-25 25-1,0-26-15</inkml:trace>
  <inkml:trace contextRef="#ctx0" brushRef="#br0" timeOffset="39849.9846">10269 12129 0,'25'-24'0,"0"-1"16,49 25 0,-24-25-16,24 25 15,-24-25-15,-1 25 16,-24-25-1,0 25-15,-25-49 16,0 24 0,-25 0-16,0 0 15,1 25 1,-26-24-16,0 48 15,26-24 1,-26 25-16,25 25 16,0-1-1,25 1-15,0 0 16,25-1-1,0 1-15,0-25 16,24 0 0,1-25-16,0 0 15</inkml:trace>
  <inkml:trace contextRef="#ctx0" brushRef="#br0" timeOffset="40066.0062">10889 11807 0,'0'50'47,"0"-1"-47,0 1 16,25 24-1,-25 1-15,25-1 16,-25 1 0</inkml:trace>
  <inkml:trace contextRef="#ctx0" brushRef="#br0" timeOffset="40295.0291">10716 12030 0,'49'-25'15,"1"25"1,24 0-1,25 25-15,-24-25 16</inkml:trace>
  <inkml:trace contextRef="#ctx0" brushRef="#br0" timeOffset="40699.0695">11336 11931 0,'-25'-25'15,"-25"25"-15,26 25 16,-26 0-1,25 0-15,-25-1 16,50 26 0,-24 0-16,24-26 15,0 1 1,24 0-16,1-25 15,0 0 1,0 0-16,0-25 16,0 0-16,-1 1 15,-24-26 1,25 0-16,0 26 15,-25-1 1,0 50 15,25 24-15,-25 1-1,25-25-15,-1 24 16,1 1 0,-25-25-16</inkml:trace>
  <inkml:trace contextRef="#ctx0" brushRef="#br0" timeOffset="40965.0961">11633 11683 0,'25'25'31,"0"0"-16,-25 49-15,25 0 16,0 26 0,-1-26-16,-24 25 15,25 1 1,0-26-16</inkml:trace>
  <inkml:trace contextRef="#ctx0" brushRef="#br0" timeOffset="46468.6464">4862 14387 0,'-25'25'47,"25"-1"-47,0 26 16,-25 0-1,0 24-15,25 25 16,-25-24-1,25 24-15,0-50 16,-24 1-16,24 0 16</inkml:trace>
  <inkml:trace contextRef="#ctx0" brushRef="#br0" timeOffset="47855.7851">3373 14932 0,'-24'0'16,"-1"50"-16,0 0 15,0-1 1,25 1-16,-25 24 16,25-24-1,0-1-15,25-49 16,0 25-1,0-25-15,24-25 16,1 1 0,0-26-16,-1 0 15,-24-24 1,-25 24-16,25-24 15,-50 24 1,25 1-16,-25 24 16,-24 25-1,-1 0-15,25 25 16,0 0-1,1-1-15,24 1 16</inkml:trace>
  <inkml:trace contextRef="#ctx0" brushRef="#br0" timeOffset="48301.8297">3746 15032 0,'0'24'16,"0"1"-16,0 25 15,0-25 1,0 24-16,0-24 16,0 25-1,0-26-15,0 1 16,-25-25-1,25-25 1,25 1 0,-25-26-16,24 0 15,26 1-15,-25-1 16,24 1-1,1 49-15,0 0 16,-1 0 0,-24 49-16,0-24 15,0 25 1,-25-1-16,24 1 15,-24-1 1,0-24-16,0 0 16,-24 0-1,24 0-15,0-25 31</inkml:trace>
  <inkml:trace contextRef="#ctx0" brushRef="#br0" timeOffset="48740.8736">4266 15131 0,'25'0'0,"0"25"16,25-1-1,-1 1-15,1-25 16,24 0-16,-24 25 15,-1-50 1,1 25-16,-25-25 16,0 25-1,-1-24-15,-24-1 16,0 0-1,-24 0-15,-1 0 16,-25 25 0,1 25-16,24 0 15,-25 0 1,25 0-16,1 24 15,24 1 1,0-25-16,24 24 16,1-24-1,25-25-15,-1 25 16,26-25-16,-26 0 15,26 0 1,-25-25-16,-1 0 16,1 0-1</inkml:trace>
  <inkml:trace contextRef="#ctx0" brushRef="#br0" timeOffset="49264.926">3621 15652 0,'0'25'0,"25"24"15,0 1 1,0 24-16,25-24 15,-26-1 1,26 1-16,0-25 16,-26 0-1,1-25-15,-25-25 16,25 0-1,-25-25-15,25 1 16,0-26 0,-25 1-16,24 0 15,1 24-15,0 25 16,0 0-1,-25 50-15,25-25 16</inkml:trace>
  <inkml:trace contextRef="#ctx0" brushRef="#br0" timeOffset="49762.9758">4366 15776 0,'-25'-25'16,"0"-25"0,0 50-16,0 0 15,-24 0 1,24 25-16,0 25 15,-24-25 1,24 24-16,25 1 16,-25-1-1,50-24-15,0 0 31,24-25-31,-24-25 16,25 0-16,-26-24 16,26-1-1,-25 1-15,0-1 16,-1 25-1,-24 0-15,0 50 32,-24 25-32,-1-25 15,25 24 1,0 26-16,0-26 15,0 1 1,0-25-16,25-1 16,-1-24-1</inkml:trace>
  <inkml:trace contextRef="#ctx0" brushRef="#br0" timeOffset="49966.9962">4589 15553 0,'0'49'32,"-25"1"-32,25-1 15,0 1 1,0 24-16,0 1 15,-25-26 1,25 1-16</inkml:trace>
  <inkml:trace contextRef="#ctx0" brushRef="#br0" timeOffset="50356.0351">4589 15801 0,'25'0'15,"-1"24"-15,1-24 16,25 0 0,-1 0-16,26-24 15,-25 24 1,-1-25-16,-24 0 15,0 0 1,-25 0-16,0-24 16,-25 24-1,0 25-15,0 0 16,1 0-1,-26 50-15,25-26 16,0 26 0,25 0-16,-25 24 15,25-24 1,25-1-16,-25-24 15,25 0 1,0-25-16</inkml:trace>
  <inkml:trace contextRef="#ctx0" brushRef="#br0" timeOffset="50776.0771">5011 15652 0,'0'49'31,"0"1"-31,0 0 16,0-1 0,0 1-16,24-1 15,-24-24 1,0 0-1,0-50 1,0-24 0,0 24-1,0-50-15,25 26 16,0-26-1,25 26-15,-26 24 16,1 25 0,0 0-16,0 25 15,0 0-15,-25 24 16,24 1-1,-24-1-15,0 1 16,-24 0 0,24-1-16,0-24 15</inkml:trace>
  <inkml:trace contextRef="#ctx0" brushRef="#br0" timeOffset="51050.1045">5507 15577 0,'-25'0'0,"0"25"15,25 0 1,-25 25-16,0-1 15,25 1 1,-24 24-16,24-24 16,24-1-16,1-24 15,0 0 1,0-25-1,24 0-15,-24 0 16</inkml:trace>
  <inkml:trace contextRef="#ctx0" brushRef="#br0" timeOffset="51439.1434">5680 15726 0,'25'0'46,"0"25"-30,24-25-16,1 0 16,0-25-1,-1 25-15,-24-25 16,0 1-1,-25-26-15,0 25 16,-25 0 0,0 1-16,1 24 15,-26 24-15,0 1 16,1 0-1,-1 25-15,25-1 16,25 1 0,25-25-16,0 24 15,24 1 1,1-25-16,0-1 15,-1 1 1</inkml:trace>
  <inkml:trace contextRef="#ctx0" brushRef="#br0" timeOffset="51980.1975">4341 16495 0,'25'25'15,"-1"-25"-15,1 0 16,25 0-1,-1-25-15,1 0 16,0 1 0,-26-26-16,1 25 15,-25 0 1,-25-24-16,1 24 15,-26 25 1,0 25-16,1-1 16,-26 1-16,26 25 15,24 0 1,0-1-16,25 1 15,0-25 1,50 24-16,-1-49 16,26 25-1,-26-50-15,26 25 16,-1-25-1,-24-24-15</inkml:trace>
  <inkml:trace contextRef="#ctx0" brushRef="#br0" timeOffset="52164.2159">4812 16321 0,'-25'-24'0,"0"24"15,25-25 1,0 50 0,25-25-1,25 0-15,24 24 16,1 1-1,-1-25-15,1 25 16,-1-25 0,-49 25-16</inkml:trace>
  <inkml:trace contextRef="#ctx0" brushRef="#br0" timeOffset="55322.5317">5457 13940 0,'25'-25'16,"24"25"-1,1-24 1,0 24-16,-1-25 15,26 0-15,-1 25 16,1-25 0,-1 25-16,-24 0 15,24-25 1,-24 25-16,-1 0 15,1 0 1,-25-24-16,-1 24 16,-24 0 30</inkml:trace>
  <inkml:trace contextRef="#ctx0" brushRef="#br0" timeOffset="55843.5838">6276 13618 0,'24'-25'31,"1"25"-15,25-25-16,-1 25 15,1 0 1,24 0-16,-49 0 15,25 0 1,-25 0-16,-25 25 47,0 0-32,0 0-15,-25 24 16,25 1 0,0-1-16,-25 1 15,25 0-15,0-1 16,0 1-1,0-25-15,0-1 16,0 1 0,-25 0-16,25-25 15</inkml:trace>
  <inkml:trace contextRef="#ctx0" brushRef="#br0" timeOffset="56088.6083">6375 13841 0,'25'0'32,"24"-25"-17,26 25 1,-26 0-16,26 0 15,-1 0 1,-24 0-16,-1 0 16,-24 0-16,0 0 15,-25 0 1</inkml:trace>
  <inkml:trace contextRef="#ctx0" brushRef="#br0" timeOffset="56629.6624">6077 14163 0,'0'50'16,"25"0"-1,0-1 1,-25 1-16,25-25 15,-1 24 1,-24-24-16,25-25 16,0 0-1,0-25 1,-25 1-1,25-26-15,24-25 16,-24 26 0,0-26-16,0 26 15,-25 49-15</inkml:trace>
  <inkml:trace contextRef="#ctx0" brushRef="#br0" timeOffset="57155.715">6524 14287 0,'-25'-24'15,"0"-1"-15,25 0 16,-25 25 0,0 0-16,25 25 15,-24 0 1,-1 24-16,0-24 15,0 25 1,25-25-16,25-1 16,0-24-1,0 0 1,-1-24-16,1-1 15,0 0 1,0 0-16,-25-25 16,25 26-1,-25-1-15,0 0 16,0 50-1,0 0 1,0-1 0,0 26-16,24-25 15,-24 25 1,0-1-16,0-24 15,0 0 1,0 0-16,25-25 16</inkml:trace>
  <inkml:trace contextRef="#ctx0" brushRef="#br0" timeOffset="57376.7371">6623 14089 0,'0'50'16,"0"-1"0,0 1-16,25 24 15,-25-24 1,0 0-16,0-1 15,24 1 1,-24-25-16</inkml:trace>
  <inkml:trace contextRef="#ctx0" brushRef="#br0" timeOffset="57758.7753">6722 14287 0,'25'25'15,"0"-25"1,-1 0-16,26-25 16,-25 25-16,25-24 15,-26-1 1,1 0-16,0 0 15,-25 0 1,-25 1-16,25-1 16,-25 25-1,-24 25-15,24-1 16,-25 26-1,25-25-15,1 49 16,24-24 0,0-25-16,24 24 15,1-49 1,25 25-16,-25-50 15,24 25 1</inkml:trace>
  <inkml:trace contextRef="#ctx0" brushRef="#br0" timeOffset="58152.8147">7094 14089 0,'0'25'15,"-25"0"-15,25 24 16,0 1-1,0-1-15,0 1 16,0-25 0,0 0-16,0 0 15,0-50 32,0-25-47,25 0 16,0 1-1,0-1-15,0 1 16,24 24-1,-24 25-15,0 0 16,0 25 0,-1-1-16,1 1 15,-25 25-15,0-1 16,0 1-1,0 0-15,-25-25 16</inkml:trace>
  <inkml:trace contextRef="#ctx0" brushRef="#br0" timeOffset="58412.8407">7466 14089 0,'-25'0'16,"1"25"0,24 24-16,-25 1 15,25 24 1,25-49-16,-25 25 15,24-25 1,26 0-16,-25-25 16,0 0-16</inkml:trace>
  <inkml:trace contextRef="#ctx0" brushRef="#br0" timeOffset="58787.8782">7590 14163 0,'0'25'16,"25"-25"0,25-25-16,-26 25 15,26 0 1,-25-24-16,0-1 15,-1 0 1,-24 0-16,0 0 31,-24 1-31,-1 24 16,0 24-1,-25 1-15,26 0 16,-1 25-16,0-1 16,25 1-1,0-25-15,25 24 16,0-24-1,24-25-15,1 0 16,-1 0 0</inkml:trace>
  <inkml:trace contextRef="#ctx0" brushRef="#br0" timeOffset="59349.9344">6524 14908 0,'0'24'16,"24"-24"0,1 0-1,0 0-15,0-24 16,0-1-1,-1 0-15,1 0 16,-25-24 0,-25 49-16,1-25 15,-1 50 1,-25-25-16,1 24 15,-1 1 1,25 25-16,0-1 16,1 1-16,24 24 15,0-49 1,24 0-16,1 0 15,25-25 1,-1-25-16,26 0 16,-1 0-1</inkml:trace>
  <inkml:trace contextRef="#ctx0" brushRef="#br0" timeOffset="59532.9527">6796 14858 0,'25'0'31,"25"0"-31,0 0 16,24-25-1,0 25-15,1 0 16,-26 0 0</inkml:trace>
  <inkml:trace contextRef="#ctx0" brushRef="#br0" timeOffset="61355.1349">11881 17165 0,'25'-25'16,"-25"0"-16,0 0 16,-25-24-1,1-1-15,-26 1 16,-24-26-1,-1 26-15,-24-26 16,-25 1 0,25-1-16,-25 1 15,-25 24 1,0-24-16,-25-1 15,-24 1 1,0 24-16,-26-24 16,26 49-16,-50 0 15,25 1 1,-1-1-16,-24 25 15,25 25 1,-25-25-16,25 24 16,-25 26-1,24-25-15,1 49 16,0-24-1,0 24-15,49 1 16,-24-1 0,49 1-16,0 24 15,0-25 1,50 25-16,25 1 15,24-1 1,50 0-16,0 0 16,25-24-1,24 24-15,26 0 16,24-24-1,0-1-15,50 25 16,0-24-16,0-1 16,0-24-1,24-1-15,1 26 16,24-26-1,1-24-15,24 0 16,-25 0 0,1-1-16,-1-24 15,1 0 1,24 0-16,0-24 15,0 24 1,1 0-16,24 0 16,0-25-1,-25 25-15,0-25 16,-24 0-1,24 0-15,-49-24 16,24 24 0,-24 0-16,-50-24 15,24 24-15,-48-50 16,-1 26-1,-50-26-15,1 1 16,-25-25 0,-25-25-16,-25 0 15,-49-25 1,-1-25-16,-74 1 15,-24-26 1,-26 26-16,-24 24 16,-50 0-1,-24 50-15</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01:12.613"/>
    </inkml:context>
    <inkml:brush xml:id="br0">
      <inkml:brushProperty name="width" value="0.05292" units="cm"/>
      <inkml:brushProperty name="height" value="0.05292" units="cm"/>
      <inkml:brushProperty name="color" value="#FF0000"/>
    </inkml:brush>
  </inkml:definitions>
  <inkml:trace contextRef="#ctx0" brushRef="#br0">8310 3274 0,'-25'0'15,"25"50"1,0-1-1,0 26 1,-25 24-16,0 25 16,0-25-16,25 25 15,-24 0 1,24-24-16,0-26 15,24-24 1,-24-1-16,25-49 16,-25 0-1</inkml:trace>
  <inkml:trace contextRef="#ctx0" brushRef="#br0" timeOffset="296.0296">8136 3497 0,'0'-49'0,"50"-26"16,24 26-1,0-1-15,1 1 16,-1 24-16,-24 25 16,24-25-1,-49 25-15,25 0 16,-26 0-1,-24 25 1,0 24 0</inkml:trace>
  <inkml:trace contextRef="#ctx0" brushRef="#br0" timeOffset="470.047">8136 3845 0,'25'0'16,"0"-25"-1,49 0-15,0 0 16,26 1 0,-1-1-16,-25 25 15</inkml:trace>
  <inkml:trace contextRef="#ctx0" brushRef="#br0" timeOffset="920.092">8682 4018 0,'49'-24'31,"1"-1"-31,24 0 16,1 0-1,-1 0-15,-24-24 16,-1 24 0,-24-25-16,0 26 15,-25-26 1,0 25-16,-25 0 15,-24 25 1,24 0-16,-50 50 16,26-25-1,-26 49-15,1 1 16,-1 24-16,26-25 15,24 25 1,0-49-16,50 0 16,0-1-1,24-49-15,1 25 16,24-25-1,26-25-15,-26-24 16,1 24 0</inkml:trace>
  <inkml:trace contextRef="#ctx0" brushRef="#br0" timeOffset="1340.134">10244 3473 0,'50'-50'15,"-25"25"1,0 0-16,-25-24 15,0 24 1,-50 25-16,0-25 16,-24 50-16,0 0 15,-1 24 1,-24 26-16,24-1 15,26 1 1,-1-1-16,50 1 16,0-26-1,25 26-15,25-26 16,-1-24-1,1 0-15,24-25 16,1 0 0,-1 0-16,25-25 15,-24-25 1</inkml:trace>
  <inkml:trace contextRef="#ctx0" brushRef="#br0" timeOffset="1629.1629">10740 3225 0,'0'-25'0,"-24"25"16,24 49 15,0 1-16,-25 24-15,0 26 16,0-1 0,0 0-16,25 0 15,-24 1 1,24-26-16,24 0 15,-24-24 1,0 0-16,25-26 16</inkml:trace>
  <inkml:trace contextRef="#ctx0" brushRef="#br0" timeOffset="2209.2209">10889 3870 0,'25'-50'15,"0"50"1,24-25-16,26 0 15,-1 1 1,-24 24-16,0 0 16,-26 24-1,-24 1-15,0 0 16,0 25-1,-24-26-15,-26 51 16,0-26 0,1 1-16,-1-25 15,0 24 1,26-49-16,48 0 31,1-24-15,25-1-16,-1 25 15,1 0 1,0 0-16,-25 25 15,24-1 1,-24 1-16,0 0 16,-25 25-1,0-26-15,-25 26 16,-25 0-1,1-1-15,-26-24 16,26 0 0,-26 0-16,1-25 15,24 0 1,1-50-16</inkml:trace>
  <inkml:trace contextRef="#ctx0" brushRef="#br0" timeOffset="2559.2559">10294 2927 0,'-25'-25'16,"50"0"-16,0 25 16,24 0-1,1-24-15,24 24 16,-24 0-1,0 0-15,-26-25 16,26 25 0</inkml:trace>
  <inkml:trace contextRef="#ctx0" brushRef="#br0" timeOffset="2801.2801">10889 2530 0,'0'25'31,"0"24"-31,-25 1 16,25 25-1,0-1-15,-24-24 16,-1 24 0,25 0-16</inkml:trace>
  <inkml:trace contextRef="#ctx0" brushRef="#br0" timeOffset="3433.3433">9599 3051 0,'0'25'16,"-24"49"-1,-1 1-15,25 49 16,-25 0 0,0 24-16,0 1 15,1 25 1,24 0-16,-25-1 15,0 1 1,25 24-16,0-24 16,-25 0-1,25 24-15,0-24 16,0 24-1,0-24-15,0-50 16,0 0-16,25 0 16,-25-50-1</inkml:trace>
  <inkml:trace contextRef="#ctx0" brushRef="#br0" timeOffset="3800.38">10071 5655 0,'-25'0'16,"50"0"0,0 0-16,24-24 15,1 24 1,24 0-16,-24-25 15,-1 25 1,1 0-16</inkml:trace>
  <inkml:trace contextRef="#ctx0" brushRef="#br0" timeOffset="4413.4413">10517 5283 0,'0'-24'16,"25"-26"-16,0 25 15,24 0 1,1 25-16,0-24 15,24 48 1,-24-24-16,-1 25 16,-24 25-1,0-25-15,-25 24 16,-25 1-1,0 24-15,-24-24 16,-1-1 0,0 1-16,26-25 15,-1 0 1,25-50 15,25 0-31,24 0 16,1 25-1,-1-25-15,1 25 16,0 25-16,-1 0 15,-24 25 1,25-1-16,-26 1 16,-24 24-1,0 1-15,-49-26 16,-1 1-1,1 0-15,-26-1 16,1-24 0,-25 0-16,24-25 15,26 0 1,24-25-16,0-25 15,25-24 1</inkml:trace>
  <inkml:trace contextRef="#ctx0" brushRef="#br0" timeOffset="4683.4683">11981 5333 0,'24'0'0,"26"0"15,24 0 1,1 0-16,24 0 15,-24 0 1,-1 0-16,0 25 16,-24-25-1</inkml:trace>
  <inkml:trace contextRef="#ctx0" brushRef="#br0" timeOffset="4873.4873">12154 5705 0,'50'-25'31,"24"25"-31,1-25 16,24 25-16,-25-24 15</inkml:trace>
  <inkml:trace contextRef="#ctx0" brushRef="#br0" timeOffset="5368.5368">13246 5135 0,'-25'24'16,"0"26"-1,0 0-15,0 49 16,1-25-1,-1 1-15,50-1 16,-1-24 0,1-1-16,50-24 15,-26-25-15,1 0 16,49 0-1,-24-25-15,-1-24 16,0-1 0,26 0-16,-26-24 15,-24 0 1,-1-26-16,-24 51 15,-50-26 1,-24 26-16,-1 24 16,-49 0-1,0 25-15,-25 0 16,0 0-1,0 25-15,-1 25 16,26-26 0</inkml:trace>
  <inkml:trace contextRef="#ctx0" brushRef="#br0" timeOffset="5894.5894">7962 5655 0,'-25'-24'16,"25"-1"-1,25 0-15,25 0 16,0 0 0,24 1-16,0-1 15,-24 25 1,24 0-16,-24 0 15,0 0 1</inkml:trace>
  <inkml:trace contextRef="#ctx0" brushRef="#br0" timeOffset="6179.6179">8359 5110 0,'-25'0'16,"25"49"0,0 1-16,0 24 15,-24 1 1,-1 49-16,25 0 15,-25-25 1,25 25-16,-25-49 16,25-1-1,0-24-15,0-26 16</inkml:trace>
  <inkml:trace contextRef="#ctx0" brushRef="#br0" timeOffset="6782.6782">8533 5283 0,'0'-24'16,"25"-26"-16,24 25 16,1 0-1,24 1-15,-24 24 16,-25 24-1,-1 1-15,1 0 16,-25 25 0,-25-1-16,1 1 15,-26 24 1,-24-24-16,24-1 15,25-24 1,0-25-16,1 0 16,48-25-1,1-24 1,25 24-16,-1 0 15,1 25 1,-25 25-16,24 0 16,-24 0-1,0 24-15,-25 1 16,0-1-1,-25 26-15,-24-1 16,-1 1 0,-24-26-16,-1-24 15,1 0 1,-25 0-16,49-25 15,-24-25 1,24 0-16,0 0 16,26-24-1</inkml:trace>
  <inkml:trace contextRef="#ctx0" brushRef="#br0" timeOffset="7242.7242">6524 6003 0,'-25'25'0,"0"49"16,0 25-1,25 0-15,-25 25 16,25 0 0,0 0-16,0 0 15,0-24 1,-24-26-16,48 1 15,-24-51 1,0 1-16,0-25 16</inkml:trace>
  <inkml:trace contextRef="#ctx0" brushRef="#br0" timeOffset="7630.763">6722 6573 0,'-25'25'0,"0"49"16,1 1 0,24-1-16,24 1 15,-24-26 1,50-24-16,-25-25 15,24 0 1,-24-25-16,25-24 16,0-1-1,-26-24-15,1-26 16,0 26-1,0-25-15,-25 49 16,-25 1 0,0 49-16,-24 0 15,-1 49 1,-25 1-16,26 24 15,24 1 1,25-1-16,0-49 16</inkml:trace>
  <inkml:trace contextRef="#ctx0" brushRef="#br0" timeOffset="8059.8059">7392 6400 0,'-75'0'15,"26"0"1,24 49-16,0 1 15,0-1 1,25 1-16,25 0 16,0-26-1,0 26-15,24 0 16,1-1-1,-25 1-15,0 0 16,-25-26 0,0 1-16,-25 25 15,0-25-15,-25-25 16,1 24-1,-1-24-15,-24 0 16,24 0 0,1-24-16,-1-26 15,25 0 1,25-24-16</inkml:trace>
  <inkml:trace contextRef="#ctx0" brushRef="#br0" timeOffset="8575.8575">7516 6648 0,'0'49'16,"25"-24"-1,-1 0-15,1-25 16,25 25-16,-1-50 15,1 25 1,0-25-16,-1-25 16,-24 26-1,0-26-15,0 0 16,-50 1-1,25 24-15,-25 0 16,0 0 0,0 25-16,-24 25 15,-1 25 1,1 24-16,-1 1 15,25 24 1,0-25-16,25 26 16,0-1-1,25-50-15,0 1 16,0-25-1,24-25-15,1 0 16,0-25-16,24-25 16</inkml:trace>
  <inkml:trace contextRef="#ctx0" brushRef="#br0" timeOffset="9143.9143">8235 6524 0,'0'-25'16,"50"0"-1,-1 0-15,26 0 16,-1 1-1,1 48-15,-51-24 16,26 25 0,-25 0-16,-25 0 15,0 0 1,0 24-16,-50 1 15,1 24 1,-1-24-16,-24-25 16,24-1-16,0 1 15,26-25 1,24-25-1,24 1 1,26-1-16,0 0 16,-1 0-1,1 25-15,-25 25 16,24 0-1,-24 0-15,0 24 16,-25-24 0,0 25-16,-25-1 15,-25 1 1,1 0-16,-1-1 15,1-24 1,-1-25-16,25 0 16,0 0-1,25-25-15,0-49 16</inkml:trace>
  <inkml:trace contextRef="#ctx0" brushRef="#br0" timeOffset="9603.9603">8905 6722 0,'0'25'15,"25"24"1,-1-24-16,26-25 15,0 25 1,-1-25-16,1-25 16,0 0-1,-1-24-15,-24-1 16,0 1-1,-25-1-15,0 0 16,-25 26 0,0-1-16,-24 25 15,-1 25 1,0 24-16,-24 1 15,24 24-15,1 1 16,24-1 0,25 1-16,0-1 15,0-24 1,25-1-16,-1-49 15,26 25 1,0-25-16,-1-25 16,1-24-1,24-1-15</inkml:trace>
  <inkml:trace contextRef="#ctx0" brushRef="#br0" timeOffset="9848.9848">9401 6573 0,'25'0'31,"24"-25"-31,51 25 16,-26-24-1,25 24-15,-24 0 16,-26-25-16,-24 25 16,0 0-1,-25 0 1</inkml:trace>
  <inkml:trace contextRef="#ctx0" brushRef="#br0" timeOffset="12228.2227">2232 4762 0,'25'0'31,"0"25"-15,0-25-1,24 0-15,1 0 16,-25-25 0</inkml:trace>
  <inkml:trace contextRef="#ctx0" brushRef="#br0" timeOffset="12750.2749">2704 4465 0,'0'25'15,"0"24"-15,0 1 16,25 24-1,-25 1-15,0-1 16,0-24 0,-25-1-16,25 1 15,0-25 1,0-50 15,0-25-15,25 1-16,-25-26 15,24 1 1,1-1-16,0 26 15,0-1 1,0 25-16,-1 25 31,1 25-31,0 0 16,25 0-1,-26 49-15,-24-24 16,25-1 0,-25 26-16,0-50 15,0 24 1,25-24-16,-25-25 15</inkml:trace>
  <inkml:trace contextRef="#ctx0" brushRef="#br0" timeOffset="13159.3158">3225 4663 0,'0'25'15,"24"0"1,1 0-1,25-25-15,-25 0 16,24 0 0,-24-25-16,0 0 15,-25 0 1,0 0-16,0 1 15,-25-26 1,0 25-16,0 25 16,1-25-1,-1 50-15,0 0 16,25 25-1,-25-1-15,25 26 16,25-26 0,-25 1-16,25 0 15,0-26 1,24 1-16,-24-25 15,25 0 1,-26-25-16</inkml:trace>
  <inkml:trace contextRef="#ctx0" brushRef="#br0" timeOffset="13578.3577">3721 4564 0,'0'50'31,"0"-1"-16,25 1-15,-25-1 16,0 1 0,24 0-16,1-50 31,0-25 0,0-25-31,0 1 16,-1-26-1,1 26-15,0-1 16,-25 25-1,0 0-15,0 50 32,25 25-32,-25-1 15,0 1-15,0 24 16,0 1-1,0-50-15,0 24 16,25-49 0,-1-24-1</inkml:trace>
  <inkml:trace contextRef="#ctx0" brushRef="#br0" timeOffset="13813.3812">4242 4415 0,'0'50'16,"24"-1"0,-48 26-16,48-1 15,-48 1 1,24-1-16,0-24 15,0-1-15,-25-73 47</inkml:trace>
  <inkml:trace contextRef="#ctx0" brushRef="#br0" timeOffset="14253.4252">4118 4638 0,'24'-24'31,"1"24"-31,25-25 16,-1 25 0,26-25-16,-1 25 15,1-25 1,-51 25-16,26-25 15,-25 25 1,0 25 0,-25 0-1,0 0-15,0 0 16,0 49-1,0-49-15,0 24 16,-25 1 0,50-25-1,-25-50 16,24-25-15,1 1 0,-25-1-16,25 1 15,0-26 1,24 50-16,-24-24 15,25 24 1,-25 25-16</inkml:trace>
  <inkml:trace contextRef="#ctx0" brushRef="#br0" timeOffset="14726.4725">5259 4490 0,'-25'-25'16,"0"25"-16,-25 25 31,26-1-31,-26 1 15,0 25 1,26-1-16,-1 1 16,25-25-1,0 0-15,0-1 16,25-48-1,-1 24-15,1-25 16,25 0 0,-25 0-16,-1-24 15,1 24 1,-25-25-16,25 25 15,-25 50 32,0 25-47,0-25 16,0 24-1,0 1-15,0-1 16,25-24 0,-25 0-16,25-50 15,24 25-15</inkml:trace>
  <inkml:trace contextRef="#ctx0" brushRef="#br0" timeOffset="14959.4958">5631 4291 0,'0'25'0,"0"0"16,0 49-1,0 1-15,0-1 16,-25 25-1,25-24-15,-25-1 16,50-24 0,-25-25-16,0 24 15,-25-49 1</inkml:trace>
  <inkml:trace contextRef="#ctx0" brushRef="#br0" timeOffset="15376.5375">1860 5556 0,'25'0'31,"0"0"-31,25 0 16,-26 0-1,26 0-15,0 0 16,-1 0-1,1 25-15</inkml:trace>
  <inkml:trace contextRef="#ctx0" brushRef="#br0" timeOffset="15939.5938">2877 5432 0,'0'-25'15,"0"1"16,-24 24-31,-1 0 16,-25 0 0,1 0-16,-1 24 15,0 1 1,25 25-16,1-1 15,-1 1 1,25 0-16,0-1 16,25-24-1,-1 0-15,1-25 16,0 0-1,0-25-15,25 0 16,-26-24 0,1-1-16,0 25 15,0-24 1,0-1-16,-25 25 15,0 50 17,0 25-17,0-1 1,0 26-16,0-26 15,0 26 1,24-26-16</inkml:trace>
  <inkml:trace contextRef="#ctx0" brushRef="#br0" timeOffset="16246.6245">3274 5432 0,'-25'-25'0,"1"25"16,-26 25-1,25 0-15,0 25 16,1-1-1,-1 1-15,25-1 16,0 1 0,0-25-16,25 0 15,-1-50 1,1-25-1,0 1 1</inkml:trace>
  <inkml:trace contextRef="#ctx0" brushRef="#br0" timeOffset="16450.6449">3324 5184 0,'0'-49'0,"0"24"16,0 50-1,0 24 1,-25 1-1,25 24-15,-25 25 16,25-24 0,0 24-16,0 0 15,0-24 1,25-26-16</inkml:trace>
  <inkml:trace contextRef="#ctx0" brushRef="#br0" timeOffset="16812.6811">3721 5383 0,'-25'-25'0,"0"25"16,0 0 0,-24 25-1,24 24 1,-25 1-16,25-1 15,-24 26 1,24-1-16,25-24 16,0-25-1,25-1-15,0-24 16,-1 0-1,1-24-15,0-1 16,25-25-16,-26 1 16</inkml:trace>
  <inkml:trace contextRef="#ctx0" brushRef="#br0" timeOffset="17033.7032">3770 5184 0,'0'-49'0,"0"24"15,0 50 1,0-1-1,0 51 1,0-1-16,0 1 16,0 24-1,0 0-15,0-25 16,0 1-1,25-26-15,0-24 16,0-25 0</inkml:trace>
  <inkml:trace contextRef="#ctx0" brushRef="#br0" timeOffset="17626.7625">4217 5333 0,'0'-25'15,"25"0"-15,24 1 16,1 24-1,-1 0-15,1 0 16,0 24 0,-26-24-16,-24 25 31,0 0-31,-24 0 15,-1 24 1,0-24-16,-25 25 16,1-25-1,24 24-15,0-49 16,0 0-16,50 25 15,-25-50 1,25 25-16,25-25 16,-1 25-1,1 0-15,-1 25 16,-24-25-1,25 25-15,-25 0 16,-25 0 0,0-1-16,0 1 15,-25 0 1,0 0-16,-49 0 15,24-1 1,-49 1-16,49 0 16,-24-25-1,-1-25-15,26 0 16,-1-24-1</inkml:trace>
  <inkml:trace contextRef="#ctx0" brushRef="#br0" timeOffset="18156.8155">2282 3944 0,'25'0'16,"24"-25"0,1 25-1,24 0-15,1-25 16,-26 25-1,1 0-15,0 0 16,-25 0 0,-1 0-16,1 0 31</inkml:trace>
  <inkml:trace contextRef="#ctx0" brushRef="#br0" timeOffset="18494.8493">3274 3597 0,'-25'0'16,"25"24"-16,0 26 15,0 25 1,0-1-16,0 0 15,0 1 1,0-1-16,0-24 16,0-1-1,0-24-15,0-50 31,25 25-31</inkml:trace>
  <inkml:trace contextRef="#ctx0" brushRef="#br0" timeOffset="18873.8872">3448 3770 0,'0'50'15,"-25"0"1,25-1-16,0 1 15,25 24 1,-25-49-16,25 0 16,-1-25-1,1 0-15,0-25 16,25-25-1,-26 26-15,1-26 16,0 0 0,-25-24-16,0 24 15,-25 26 1,0-1-16,1 25 15,-26 0 1,25 49-16,0-24 16,1 0-1,24 25-15,0-26 16,24 1-16</inkml:trace>
  <inkml:trace contextRef="#ctx0" brushRef="#br0" timeOffset="19244.9243">3944 3671 0,'0'-25'0,"-25"50"15,0-25 1,25 50-16,-24-25 16,24 24-1,-25 1-15,50-1 16,-25-24-1,24 25-15,-24-25 16,25-1 0,-25 1-16,25 0 15,-50-25 1,25 25-1,-25-25-15,1 0 16,-1-25 0,0 25-16,0-25 15</inkml:trace>
  <inkml:trace contextRef="#ctx0" brushRef="#br0" timeOffset="19680.9679">4118 3845 0,'24'25'16,"1"-1"-16,0 1 15,25-25 1,-26 0-16,1 0 16,0-25-1,0 1-15,0-1 16,-25 0-16,0 0 15,0-24 1,0 24-16,-25 0 16,0 0-1,0 25-15,0 25 16,-24 0-1,24 0-15,25 24 16,0 1 0,0-1-16,0 1 15,25 0 1,0-1-16,-1-24 15,26 0 1,0-25-16</inkml:trace>
  <inkml:trace contextRef="#ctx0" brushRef="#br0" timeOffset="20227.0225">4961 3572 0,'25'0'32,"24"-25"-32,1 50 15,0-25 1,-26 0-16,-24 25 15,0-1 1,0 1-16,0 0 16,-24 25-1,-1-25-15,0-1 16,-25 26-1,26-25-15,-1-25 16,50-25 31,24 25-47,26-25 15,-26 25 1,1 25-16,-1-25 16,-24 25-1,0 0-15,-25-1 16,0 1-16,0 0 15,-50 0 1,1 24-16,-1-24 16,-24-25-1,24 25-15,1-25 16,-1 0-1,0-25-15,50 0 16</inkml:trace>
  <inkml:trace contextRef="#ctx0" brushRef="#br0" timeOffset="21780.1778">5779 3572 0,'0'-25'0,"-24"0"47,-1 0-31,-25 25-16,1-24 15,-1 24 1,-24-25-16,-26 0 15,26 25 1,-25-25-16,-25 25 16,25-25-1,-25 25-15,-1-24 16,1 24-1,0-25-15,-24 25 16,-1 0 0,25-25-16,0 25 15,-25 0 1,25-25-16,-25 25 15,25 0 1,-25 0-16,25 0 16,0 0-16,0 25 15,0-25 1,25 0-16,-25 0 15,0 0 1,25 25-16,-25-25 16,24 0-1,-24 0-15,25 25 16,0-25-1,0 24-15,-1-24 16,1 25 0,25 0-16,-25 0 15,-1 0 1,26-1-16,0 1 15,-26 0 1,26 25-16,0-1 16,-1 1-1,1-25-15,24 24 16,-24 1-16,49-25 15,0 24 1,0-24-16,25 0 16,-25 0-1,50 24-15,-25-24 16,25 0-1,0 0-15,25 0 16,-26-25 0,51 24-16,-26-24 15,26 0 1,-1 25-16,1-25 15,-1 0 1,25 0-16,0 0 16,-24 0-1,24-25-15,25 25 16,-25 0-1,1 0-15,24 0 16,-25-24 0,25 24-16,0 0 15,-25 0 1,25 0-16,0 0 15,0 0-15,-25 0 16,25 0 0,0 0-16,0 0 15,0 0 1,0 0-16,0 0 15,0 0 1,1 0-16,23 0 16,-24-25-1,-24 25-15,48 0 16,-24 0-1,0 0-15,0 0 16,0-25 0,1 25-16,-1 0 15,-25-25 1,25 25-16,0 0 15,-25-25 1,0 25-16,0-24 16,-24-1-1,-1 25-15,1-25 16,-26 0-16,1 0 15,0 1 1,-26-26-16,1 25 16,-25-24-1,0 24-15,-25-25 16,1 0-1,-26 26-15,-24-1 16,-26 0 0,1 0-16,-25 25 15,-25 25 1,0 0-16,1 24 15,24 1 1</inkml:trace>
  <inkml:trace contextRef="#ctx0" brushRef="#br0" timeOffset="26752.675">16421 8409 0,'49'0'0,"-24"0"16,25 0-1,-1 25-15,26-25 16,-26 49 0,26-49-16,-1 0 15,25 25 1,1 25-16,-1-50 15,25 0 1,0 24-16,0 26 16,50-50-1,-26 0-15,26 25 16,0-25-1,24 49-15,1-49 16,-1 0 0,25 0-16,-24 25 15,24-25 1,-25 0-16,26 0 15,-1 0-15,-25 0 16,25 0 0,1 0-16,-1-25 15,-25 25 1,26 0-16,-26 0 15,1-49 1,-26 49-16,1-25 16,-1 25-1,-49-50-15,0 26 16,-24-26-1,-51 25-15,-24-49 16,0-1 0,-50 1-16,-49-25 15,-1 24 1,-49-24-16,-49 25 15,-26-1 1,1 1-16,-26 24 16,-24 1-1,-24-1-15,24 25 16,-25 25-16,-25 0 15,25 25 1,0 0-16,25 0 16,0-1-1,-25 26-15,50 0 16,-25-26-1,25 26-15,24 0 16,-24-26 0,50 1-16,-1 0 15,0 0 1,25 0-16,25 0 15,-24-1 1,24 1-16,24 0 16,-24 0-1,50 0-15,-25 24 16,-1-24-1,26 0-15,24 24 16,-24-24 0,49 25-16,-24-25 15,49 24-15,0-24 16,24 25-1,26-50-15,24 24 16,26 26 0,-1-50-16,25 0 15,25 0 1,0 0-16,24 0 15,1 25 1,24-25-16,-24 0 16,24 49-1,-24-49-15,0 75 16,-26-50-1</inkml:trace>
  <inkml:trace contextRef="#ctx0" brushRef="#br0" timeOffset="31256.1253">4663 11509 0,'0'-24'0,"-25"-1"15,1 0 1,-26 0-16,0 0 15,1-24 1,-26 24-16,-24 0 16,0-24-1,0 24-15,-25 0 16,0 0-1,0 0-15,-25 0 16,25 1 0,-25-1-16,-25 25 15,1-25 1,-1 25-16,0 0 15,1 0 1,-1 0-16,1 0 16,-1 25-1,0-25-15,1 25 16,-1 24-1,25-24-15,0 0 16,1 25 0,24-1-16,24 1 15,1-1 1,25 1-16,24 0 15,25-26-15,0 26 16,25 0 0,25-26-16,0 26 15,0-25 1,49 0-16,1 24 15,-1-24 1,50-25-16,-25 25 16,50-25-1,0 25-15,0-25 16,0 0-1,24 24-15,26-24 16,-1 0 0,-24 0-16,24 0 15,26 0 1,-26 0-16,25-24 15,-24 24-15,-1 0 16,1 0 0,-26-25-16,1 25 15,-1-25 1,-24 0-16,0 25 15,-25-25 1,-25 1-16,-24-1 16,-1 0-1,-49-25-15,-25 26 16,-25-26-1,0 0-15,-74 1 16,0-1 0,-50 1-16,-25 24 15,1 0 1,-26 25-16,-24 0 15,0 0 1,-25 50-16,0 24 16,0 25-1,24 0-15</inkml:trace>
  <inkml:trace contextRef="#ctx0" brushRef="#br0" timeOffset="36902.6899">10716 16594 0,'24'0'15,"-24"-24"1,-24-1 15,-1 25-31,-25-25 16,1 25-1,-1 0-15,-24-25 16,-1 25-1,1-25-15,-1 25 16,-24-24 0,0 24-16,0-25 15,-25 25-15,0-25 16,0 0-1,0 25-15,-25-25 16,25 25 0,-25 0-16,0 0 15,25-25 1,-25 25-16,0 0 15,1 25 1,-1-25-16,0 0 16,25 0-1,-25 0-15,0 0 16,25 0-1,-25 0-15,1 0 16,24 0 0,-25 0-16,25 0 15,-25 0 1,0 0-16,0 0 15,25 0 1,-25 0-16,1 0 16,23 0-16,-23 0 15,24 0 1,0 0-16,0 0 15,-25 0 1,25 0-16,0 0 16,0 0-1,0 0-15,0 0 16,0 25-1,0-25-15,0 0 16,0 0 0,0 0-16,0 0 15,-1 0 1,1 0-16,0 0 15,0 0 1,0 0-16,0 0 16,0 0-1,0 0-15,25 25 16,-25-25-1,0 0-15,25 0 16,0 0-16,-1 0 16,-24 0-1,25 0-15,-25 25 16,25-25-1,0 0-15,-1 0 16,1 25 0,0-25-16,0 24 15,0-24 1,-1 25-16,26 0 15,0 0 1,-1 0-16,1-1 16,24 26-1,1-25-15,24 0 16,-25-1-1,25 26-15,25-25 16,-25 0 0,25 24-16,25-24 15,0 0 1,0 0-16,25-25 15,-1 24 1,1 1-16,24-25 16,1 25-16,24-25 15,0 0 1,0 25-16,0-25 15,1 0 1,24 0-16,-25 0 16,25 0-1,-25 0-15,25 0 16,-25 0-1,25 0-15,0 0 16,-24 25 0,-1-25-16,0 0 15,25 0 1,-25 0-16,1 0 15,-1 0 1,0 0-16,0 0 16,0 0-16,1 0 15,-1 24 1,0-24-16,25 0 15,-25 25 1,1-25-16,24 0 16,-25 0-1,0 25-15,25-25 16,-25 0-1,25 25-15,0-25 16,-25 0 0,26 25-16,-26-25 15,25 24 1,0-24-16,-25 0 15,25 25 1,0-25-16,0 0 16,0 25-1,0-25-15,0 0 16,-25 0-1,25 0-15,0 0 16,0 0 0,0 0-16,0 0 15,1 0-15,-26-25 16,25 25-1,0 0-15,0 0 16,-25 0 0,25-25-16,-25 25 15,25-24 1,-25 24-16,1-25 15,24 25 1,-25-25-16,0 25 16,25-25-1,-25 25-15,1-25 16,-1 25-1,25-24-15,-25 24 16,25 0 0,-25-25-16,1 25 15,24 0 1,-25 0-16,0 0 15,25 0 1,-25 25-16,25-25 16,-24 0-16,-1 0 15,0 24 1,25-24-16,-50 0 15,26 0 1,-1 0-16,-25 0 16,1 0-1,-1 0-15,-24-24 16,-1 24-1,1-25-15,-25-25 16,-1 25 0,-24-24-16,0-1 15,-24 1 1,-1-26-16,-25 1 15,-24-1 1,-1-24-16,-24 25 16,0-1-1,-25 26-15,0-26 16,0 26-16,0 24 15</inkml:trace>
</inkml:ink>
</file>

<file path=ppt/ink/ink20.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08:29.395"/>
    </inkml:context>
    <inkml:brush xml:id="br0">
      <inkml:brushProperty name="width" value="0.05292" units="cm"/>
      <inkml:brushProperty name="height" value="0.05292" units="cm"/>
      <inkml:brushProperty name="color" value="#FF0000"/>
    </inkml:brush>
  </inkml:definitions>
  <inkml:trace contextRef="#ctx0" brushRef="#br0">12080 4490 0,'-25'-25'0,"0"0"16,0 0 0,1 0-16,-26 1 15,0-1 1,-24 0-16,0 0 15,24 25 1,-24-25-16,-26 25 16,26-24-16,-25 24 15,0 0 1,-1-25-16,-24 25 15,-25 0 1,25-25-16,-24 25 16,-1 0-1,0 0-15,0-25 16,-25 25-1,1 0-15,-1 0 16,-24 0 0,24 25-16,-24-25 15,24 0 1,-24 0-16,-1 0 15,1 25 1,-1-25-16,1 0 16,-1 25-1,1-25-15,0 0 16,-1 0-1,1 24-15,-1-24 16,1 25 0,-1-25-16,1 25 15,0-25-15,24 25 16,-25-25-1,26 0-15,-26 0 16,26 0 0,-1 0-16,0 0 15,1 0 1,-1 0-16,1 0 15,24-25 1,-25 25-16,25-25 16,0 25-1,-24 0-15,49-25 16,-50 25-1,50-24-15,-25 24 16,0-25 0,1 0-16,24 25 15,-25-25 1,25 25-16,0-25 15,0 25-15,0 0 16,0 0 0,0 0-16,0 0 15,24 25 1,-24 0-16,25 0 15,-25 24 1,25 1-16,0 0 16,24-1-1,1 1-15,24-1 16,1 26-1,-1-26-15,25 1 16,25 0 0,0-1-16,0 1 15,25 0 1,0-1-16,24-24 15,-24 25 1,50-1-16,-26 1 16,51-25-1,-26-1-15,25 1 16,25 0-1,-25-25-15,50 25 16,-25-25-16,0 0 16,25 0-1,0 0-15,0 0 16,24-25-1,-24 25-15,25 0 16,-1-25 0,1 0-16,0 1 15,24 24 1,-24-25-16,24 0 15,1 0 1,-1 25-16,1-25 16,-1 1-1,25-1-15,-24 25 16,24-25-1,-25 25-15,1-25 16,24 25 0,-25-25-16,1 25 15,24 0 1,-24 0-16,24-24 15,0 24 1,-24 0-16,24 0 16,-25 0-16,25 0 15,-24 0 1,24 0-16,-24 0 15,24 0 1,-25 0-16,25 0 16,-24 0-1,-1 0-15,1 0 16,-26 0-1,26 0-15,-25 0 16,-1 0 0,1 0-16,-1 0 15,1 0 1,-25-25-16,0 25 15,0-25 1,-25 25-16,0-25 16,0 25-1,-25-25-15,-25 0 16,25 1-16,-49-1 15,0 0 1,-1-25-16,-24 26 16,0-26-1,-25 25-15,0-24 16,-25-1-1,0 0-15,0 26 16,-49-26 0,0 25-16,-1 0 15,-24 1 1,-25-1-16,0 25 15,0 0 1,-25 25-16,0-1 16,25 1-1,0 25-15</inkml:trace>
  <inkml:trace contextRef="#ctx0" brushRef="#br0" timeOffset="6775.6775">10740 8285 0,'-24'0'15,"24"49"1,24 26-1,-24-1-15,0 25 16,0 25 0,0-24-16,-24 24 15,24-50 1,-25 25-16,0-49 15,0-25 1,25-50 0,0-25-1</inkml:trace>
  <inkml:trace contextRef="#ctx0" brushRef="#br0" timeOffset="7133.7133">10468 8235 0,'0'-25'16,"49"-24"0,26 49-16,24 0 15,0 0 1,25 25-16,0-1 15,0 26 1,-25 24-16,-24-49 16,-50 50-1,-1-1-15,-24 0 16,-49 1-1,-1-1-15,-24 1 16,-50-1 0,0-24-16,0 24 15,0 1 1,49-51-16,1 26 15,24-50 1</inkml:trace>
  <inkml:trace contextRef="#ctx0" brushRef="#br0" timeOffset="7685.7685">11708 8558 0,'-25'-50'15,"0"100"1,-24-50-16,-1 24 15,0 26 1,-24 24-16,24 1 16,1-1-1,24 1-15,25-51 16,25 26-1,0-50-15,-1 0 16,26 0-16,-25 0 16,24-74-1,1 24-15,0-24 16,-1-1-1,-24 1-15,25 49 16,-26-49 0,1 74-16,-25 0 31,0 74-31,0-49 15,0 49 1,0 50-16,0-49 16,0-1-1,0 1-15,0-75 16,0 74-1,25-74-15,-25 0 16</inkml:trace>
  <inkml:trace contextRef="#ctx0" brushRef="#br0" timeOffset="7930.793">12154 8409 0,'0'0'16,"-25"74"-16,1 25 16,24 25-1,-25-49-15,50-1 16,-25 25-1,24-49-15,1 25 16,-25-51 0</inkml:trace>
  <inkml:trace contextRef="#ctx0" brushRef="#br0" timeOffset="8169.8169">12551 8334 0,'0'25'0,"0"25"16,-25 24-1,1 25-15,24 25 16,-25-24-1,50 24-15,-25-50 16,24 1 0</inkml:trace>
  <inkml:trace contextRef="#ctx0" brushRef="#br0" timeOffset="8697.8697">12204 8706 0,'-25'0'0,"50"0"16,49 0 0,1-49-1,24 24-15,25 25 16,-25-50-1,0 50-15,-24 0 16,-26-24 0,1 24-16,-50 24 31,0 26-16,-50 24 1,26 1-16,-1-1 16,25 1-1,25-75-15,-1 24 16,1 26-1,0-50-15,25-50 16,-1 26 0,-24-51-16,25 26 15,-26-26 1,-24 1-16,0 49 15,-24-49 1,-1 24-16,-25 50 16,-24 0-16,24 50 15,25-50 1,1 24-16,48-24 31</inkml:trace>
  <inkml:trace contextRef="#ctx0" brushRef="#br0" timeOffset="9129.9129">13370 8483 0,'0'25'16,"0"25"-16,25 24 15,-50-49 1,25 49-16,0 1 15,-25-1 1,25-24-16,0-26 16,-25 26-1,50-124 16,-25 24-31,25-49 16,0 24-16,-1 1 16,26 0-1,0 24-15,-26 25 16,1 25-1,25 0-15,-1 0 16,-24 25 0,0 25-16,-25 24 15,25 0 1,-25 26-16,-25 24 15,25-50 1,25 1-16,-25-51 16,25-24-1,24 50-15</inkml:trace>
  <inkml:trace contextRef="#ctx0" brushRef="#br0" timeOffset="9504.9504">14337 8508 0,'-50'-25'16,"26"25"-16,-1 0 15,-25 0 1,25 25-16,1 25 15,24-26 1,0 51-16,24-26 16,1 26-1,25-50-15,-1 24 16,-24-49-1,25 25-15,-50 25 16,25-50 0,-50 0 15,-25 0-31,1 0 15,-26 0 1,26 0-16,-26 0 16,1-50-1</inkml:trace>
  <inkml:trace contextRef="#ctx0" brushRef="#br0" timeOffset="9719.9719">14039 8111 0,'0'-25'16,"0"50"-16,0 0 15,25 25 1,-25 24-16,0 0 15,0 26 1,0 24-16</inkml:trace>
  <inkml:trace contextRef="#ctx0" brushRef="#br0" timeOffset="10067.0066">14883 8334 0,'25'0'15,"-25"75"1,0-1-16,0 1 15,-25-1 1,25 0-16,0 1 16,0-1-1,0 1-15,25-1 16,-25-74-1,24 75-15,1-75 16,25 0 0,-25 0-16,49 0 15,0-50 1</inkml:trace>
  <inkml:trace contextRef="#ctx0" brushRef="#br0" timeOffset="10517.0516">15553 8558 0,'-25'0'16,"-25"0"-16,25 0 16,-24 74-1,-26 0-15,26 1 16,24-1-1,0 1-15,50-51 16,0 26 0,-1-25-16,1-25 15,25-25 1,-25 25-16,24-50 15,1-24 1,-25 49-16,24-49 16,-24-1-1,0 1-15,0 24 16,0 50-1,-25 50 1,0 24 0,0 1-1,0-1-15,-25 1 16,25-1-1,0 1-15,25-75 16,-1 0 0,-24 0-16</inkml:trace>
  <inkml:trace contextRef="#ctx0" brushRef="#br0" timeOffset="11120.1119">15949 8558 0,'25'24'15,"-25"26"1,0 24 0,25 1-16,0-1 15,-25 1-15,25-1 16,-1-49-1,1 25-15,-25-50 16,25 0 0,0 0-1,0-75 1,-1 1-16,51-1 15,-26 1 1,1-1-16,-25 26 16,0 24-1,0 25-15,-1 0 16,1 0-1,-25 25-15,25 24 16,-25 26 0,0-1-16,0 1 15,0-1 1,0-49-16,25 25 15,0-50 1,-1 0-16,1 0 16,0-50-1,49 25-15,-24-49 16,0-1-16,24 1 15,-24-1 1,-1 1-16,1 0 16,-1 24-1,-24 25-15,0 25 16,-25 0 15</inkml:trace>
  <inkml:trace contextRef="#ctx0" brushRef="#br0" timeOffset="21183.1181">9971 10120 0,'25'-74'16,"0"24"-16,-25 25 16,-25-24-1,0 24-15,-24-49 16,-1 74-16,-24-50 15,-1 50 1,1 0-16,0 50 16,24-50-1,0 24-15,50 26 16,0 24-1,25-49-15,25 50 16,-1 49 0,51-50-16,-26 1 15,0-1 1,-24 25-16,-25-24 15,0-26 1,-25 50-16,-50-49 16,0 0-1,1-1-15,-26-49 16,1 0-1,0-25-15,24 1 16,25-26 0,0-24-16,50-1 15,25-49 1,-1 25-16,26 25 15,24-1-15,-25 1 16,1-1 0,-26 75-16,1-49 15</inkml:trace>
  <inkml:trace contextRef="#ctx0" brushRef="#br0" timeOffset="21694.1692">10468 10195 0,'-25'25'16,"0"24"-16,0 26 16,0 24-1,1-25-15,24 1 16,0 24-16,24-50 15,26 1 1,-25 0-16,49-26 16,-24-24-1,-1 0-15,26-49 16,-26-1-1,26-24-15,-26-25 16,1-1 0,-25 26-16,0-50 15,-25 25 1,-25 24-16,0 1 15,-25 24 1,1 50-16,-26 0 16,1 50-1,0-25-15,-1 24 16,26 26-1,24-1-15,0 1 16</inkml:trace>
  <inkml:trace contextRef="#ctx0" brushRef="#br0" timeOffset="22246.2244">11385 10145 0,'-24'0'0,"-26"50"16,25 24 0,0 1-16,25-1 15,-24 0 1,48 26-16,-24-1 15,50-25-15,0-24 16,-1-25 0,1-1-16,-1-24 15,1 0 1,24-24-16,-24-26 15,0-24 1,-1-1-16,1 1 16,-25-50-1,-1 25-15,-24 24 16,-24 1-1,-1-1-15,-25 26 16,-24 24 0,24 25-16,-24 25 15,-1 24 1,1 26-16,24-1 15,26 25 1,24 25-16</inkml:trace>
  <inkml:trace contextRef="#ctx0" brushRef="#br0" timeOffset="22910.2908">12328 10443 0,'0'74'31,"-25"-24"-31,25 74 15,0-75 1,0 26-16,25-26 16,-25-24-1,25-50 16,-25-24-15,0-26-16,25-24 16,-1 25-1,26-1-15,0 26 16,-1 24-1,1 25-15,-25 0 16,24 0 0,-24 25-16,0 24 15,0 26 1,-1-50-16,-24 24 15,0 1 1,-24-1-16,24-24 16,0-50-1,0 1 1,24-51-1,1 1-15,25-1 16,-1 1 0,1 0-16,0 74 15,-26-50 1,1 100-16,0-50 15,0 74 1,-25 0-16,0 1 16,0-1-16,0 50 15,0-49 1</inkml:trace>
  <inkml:trace contextRef="#ctx0" brushRef="#br0" timeOffset="23636.3634">13419 10344 0,'0'0'0,"0"74"15,-24 0 1,24 26-16,0-1 16,0-25-1,0-24-15,0-1 16,24-49-1,-24-49 17,25-26-17,0-24-15,25 25 16,-26-1-1,26 26-15,0 24 16,-1-25 0,-24 50-16,25 0 15,-26 50 1,-24-25-16,25 24 15,-25 26 1,0-1-16,-25 1 16,25-26-1,0-24-15,-24-25 16,48 0-1,-24-50 1,25 1 0,0-75-16,25 49 15,-1 1-15,1 0 16,-1 24-1,1 25-15,0 50 16,-26 25 0,1-26-16,-25 51 15,0-1 1,25 50-16,-25-25 15,0-24 1,25-1-16,-25-24 16,25-25-1,-25-1-15,24-24 16,-24-24-1,25-26-15</inkml:trace>
  <inkml:trace contextRef="#ctx0" brushRef="#br0" timeOffset="23881.3879">14784 10120 0,'0'75'16,"-25"-1"-1,25 75 1,-25-50-16,0 25 16,25 0-1,0-74-15,0-25 16,0-1-1,0-24 1</inkml:trace>
  <inkml:trace contextRef="#ctx0" brushRef="#br0" timeOffset="24054.4052">14560 10517 0,'25'0'31,"0"-25"-31,25 25 16,24 0-1,25 0-15,-24-49 16,24 49-16,-25-25 16</inkml:trace>
  <inkml:trace contextRef="#ctx0" brushRef="#br0" timeOffset="24300.4298">15106 9971 0,'0'75'16,"-25"-1"-1,0 1-15,1-1 16,24 75-1,-25-50-15,0 25 16,25 25 0,25-75-16,-25-24 15</inkml:trace>
  <inkml:trace contextRef="#ctx0" brushRef="#br0" timeOffset="24927.4925">15553 10344 0,'-50'-50'15,"0"50"-15,1 50 16,-1-50 0,0 74-16,1 0 15,-1 1 1,25-1-16,25 1 15,25-75 1,0 24-16,0-24 16,24-24-1,-24-1-15,25-25 16,-25-24-1,24-1-15,-24 26 16,25-26-16,-25 51 16,-1 24-1,1 0 16,-25 74-31,-25 0 16,25 1 0,0-1-16,-24 75 15,24-50 1,0 0-16,0-24 15,0-26 1,-25 1-16,25 0 16,-50 24-1,25-49-15,1-25 16,-26 25-1,25-50-15,0 25 16,0-25-16,1 0 16,-1 1-1</inkml:trace>
  <inkml:trace contextRef="#ctx0" brushRef="#br0" timeOffset="25342.534">16173 10344 0,'24'24'0,"26"26"15,24 24-15,-24-49 16,25 25 0,-1 24-16,-24-24 15,-1-1 1,1-24-16,-25 0 15,24-25 1,-24 0 0,0-50-1,-25 1 1,25-1-1</inkml:trace>
  <inkml:trace contextRef="#ctx0" brushRef="#br0" timeOffset="25617.5615">16768 10195 0,'-25'25'0,"0"49"16,1 0-1,-26 1-15,0 49 16,-24-50-16,24 25 16,-24-49-1,24 24-15,1-24 16,24 0-1,-25-1-15,50-24 16,-25 0 0,25 0-16</inkml:trace>
  <inkml:trace contextRef="#ctx0" brushRef="#br0" timeOffset="27461.7459">17636 10120 0,'0'25'15,"0"50"-15,0-1 16,-25 50-1,25-25-15,25 25 16,-25-25 0,0 1-16,25-26 15,-25 0 1,0-24-16,25 0 15,-25-26 1</inkml:trace>
  <inkml:trace contextRef="#ctx0" brushRef="#br0" timeOffset="28258.8256">18033 10195 0,'0'-50'16,"0"100"15,-25-50-16,25 74 1,-25 1-16,1-1 16,24 25-1,-25 25-15,50-25 16,-25 1-1,24-26-15,26-24 16,-25-26 0,24 26-16,-24-50 15,0 0-15,25 0 16,-26-50-1,26 1-15,-25-26 16,24-24 0,-24 25-16,0-50 15,-25 49 1,0-49-16,-25 50 15,-24 49 1,-1-49-16,0 74 16,1-50-1,-26 50-15,26 50 16,-1-50-1,25 25-15,1 24 16,24-49 0</inkml:trace>
  <inkml:trace contextRef="#ctx0" brushRef="#br0" timeOffset="28973.8971">18901 10120 0,'-25'0'16,"1"0"-16,-1 75 15,0-50 1,25 24-16,25-49 15,0 25 1,-1 25-16,1-50 16,25-50-1,-1 25-15,-24 25 16,25-49-16,-50 24 15,25-50 1,-50 75-16,0-74 16,0 74-1,0-50-15,-24 25 16,-1 25-1,25 25-15,1-25 16,48 50 0,26-50-1,24 0 1,1 25-16,-1 24 15,1-49 1,-1 25-16,0 25 16,-24-25-1,-25 24-15,0-24 16,-25 49-1,-25 1-15,-25-1 16,-24 50 0,-1-25-16,-24 1 15,25-1-15,-1 0 16,26-25-1,24-24-15,0 0 16,50-50 0,0 0-16</inkml:trace>
  <inkml:trace contextRef="#ctx0" brushRef="#br0" timeOffset="29333.9331">19472 10914 0,'-50'50'16,"25"-1"0,0 1-16,25-1 15,0-24-15,25 0 16,0 0-1,0-25-15,24-25 16,-24 0 0,25 0-16,-25-24 15,0 24 1,-1-25-16,1 1 15,-25-1 1,-25 1-16,1 49 16,-26-25-1,-25 50-15,1-1 16,24 26-1,1-25-15</inkml:trace>
  <inkml:trace contextRef="#ctx0" brushRef="#br0" timeOffset="31385.1382">10344 11559 0,'0'-74'0,"-25"49"15,0 0-15,0-25 16,-24 26 0,-1-1-16,0 0 15,-24 25 1,24 0-16,-24 25 15,24 24 1,1-24-16,24 25 16,0-1-1,25 1-15,50 24 16,-1-24-1,26 24-15,24 1 16,-25-26 0,26 1-16,-1 24 15,-50-24 1,1 0-16,-25-1 15,-25 1 1,-25-25-16,-25 0 16,1-1-1,-1-24-15,-24 0 16,-1-49-16,26-1 15,-1-24 1,25-1-16,25 1 16,0-25-1,50 24-15,0 1 16,-1 24-1,26 1-15,-1-1 16,-24 25 0</inkml:trace>
  <inkml:trace contextRef="#ctx0" brushRef="#br0" timeOffset="31851.1848">10616 11509 0,'-24'50'15,"24"24"1,0 1-16,0-1 15,0 25-15,24-24 16,1-26 0,25 1-16,-1 0 15,1-26 1,0-24-16,-1 0 15,-24-49 1,25-1-16,-26-24 16,1-1-1,-25-24-15,0 0 16,-25 25-1,-24-26-15,-1 26 16,-24 49 0,-1 0-16,1 25 15,0 25 1,-1 0-16,1 25 15,49-1-15,0 26 16,50-26 0</inkml:trace>
  <inkml:trace contextRef="#ctx0" brushRef="#br0" timeOffset="32324.2321">11237 11460 0,'-25'25'15,"-25"24"1,25 26-16,0-1 15,1 0 1,24 1-16,24-1 16,1-24-1,25-25-15,0-1 16,24 1-1,0-25-15,1-49 16,-1 24-16,1-50 16,-1 1-1,-49 24-15,0-49 16,-25 25-1,-25-25-15,-25 49 16,-24 0 0,-1 26-16,-24 24 15,0 24 1,0 26-16,24 0 15,26 24 1,24-24-16,50-1 16</inkml:trace>
  <inkml:trace contextRef="#ctx0" brushRef="#br0" timeOffset="33057.3054">12055 11633 0,'-25'25'15,"25"0"1,0 25-16,25 24 16,-25 0-1,25-24-15,0 0 16,-25-1-1,24-24-15,-24 0 16,0 0 0,0-50 15,0-25-31,25-24 15,-25-1 1,25 1-16,0 24 16,0 1-16,0-1 15,24 50 1,-24 0-16,0 25 15,0 25 1,-1-1-16,1 1 16,-25 24-1,0-24-15,0-1 16,0-24-1,0 0-15,0-50 16,25 0 0,-25 1-16,25-51 15,0 1 1,-1-1-16,26 26 15,-25-1 1,0 25-16,24 25 16,-24 25-1,0 0-15,-25 25 16,25-1-1,-1 26-15,-24-1 16,25-24 0,0-1-16,-25 1 15,25-25 1,0-25-16</inkml:trace>
  <inkml:trace contextRef="#ctx0" brushRef="#br0" timeOffset="33711.3708">13097 11683 0,'0'25'0,"25"49"16,-25-24-1,0-1-15,0 1 16,0 0 0,24-26-16,-24 1 15,0-50 16,0 1-31,25-51 16,-25 1 0,25-1-16,0 26 15,0-1 1,24 50-16,-24-25 15,25 50 1,-1 0-16,-24 25 16,0-1-1,0 1-15,-25-1 16,25 1-1,-25 0-15,0-26 16,24-24 15,-24-49-15,25-1-16,0-24 15,0-1 1,0 1-16,-1 24 16,26 26-1,-25-1-15,0 50 16,-1-1-1,1 26-15,0 0 16,-25 24-16,0 0 16,25 26-1,-25-26-15,0-24 16,25-1-1,-1-24-15,1 0 16</inkml:trace>
  <inkml:trace contextRef="#ctx0" brushRef="#br0" timeOffset="33969.3966">14362 11559 0,'0'50'32,"0"24"-32,0 0 15,0 26 1,25-1-16,-25-50 15,25 26-15,-1-26 16,-24-24 0,0 0-16</inkml:trace>
  <inkml:trace contextRef="#ctx0" brushRef="#br0" timeOffset="34184.4181">14362 11857 0,'25'-25'16,"24"25"-1,26 0 1,-1 0-16,1-25 15,-1 0 1,-24 0-16</inkml:trace>
  <inkml:trace contextRef="#ctx0" brushRef="#br0" timeOffset="34396.4393">14808 11410 0,'-24'0'0,"-1"25"16,25 25-1,0 24-15,0 0 16,25 26 0,-25-1-16,24-25 15,-24 25 1,25-24-16,0-1 15</inkml:trace>
  <inkml:trace contextRef="#ctx0" brushRef="#br0" timeOffset="34981.4978">15230 11683 0,'-50'0'0,"26"0"16,-1 0 0,-25 50-16,25-1 15,-24 26 1,24-1-16,25-49 15,0 24 1,25-49-16,0 0 16,-1 0-1,1-24-15,25-1 16,-25-25-1,-1 1-15,26-26 16,-50 26 0,25-1-16,-25 0 15,25 26 1,-25 48 15,0 26-31,0 24 16,24-24-16,-24 49 15,25-24 1,0-1-16,-25 0 15,25 1 1,-25-25-16,0-1 16,-25 1-1,0-25-15,0 24 16,-24-49-1,24 0-15,0 0 16,0-49 0,1-1-16</inkml:trace>
  <inkml:trace contextRef="#ctx0" brushRef="#br0" timeOffset="35263.526">16049 11584 0,'49'25'0,"1"24"16,24-24-1,-24 25-15,24-1 16,-24 1 0,24-1-16,-24-24 15,0 25 1,-26-25-16,26-25 15,-25 24 1</inkml:trace>
  <inkml:trace contextRef="#ctx0" brushRef="#br0" timeOffset="35561.5558">16694 11385 0,'-25'25'0,"-25"25"16,25 24-16,-24 25 15,-26-24 1,26 24-16,-1 0 15,0-24 1,1-26-16,24 26 16,0-51-1,25 26-15,0-50 31</inkml:trace>
  <inkml:trace contextRef="#ctx0" brushRef="#br0" timeOffset="36132.6129">17363 11609 0,'-25'24'31,"25"26"-31,-24 0 16,-1-1 0,0 1-16,25 24 15,25-24 1,-25-1-16,25-24 15,-1 25 1,26-50-16,0 25 16,-1-25-1,1-25-15,24 25 16,-24-50-1,0 1-15,-26-1 16,26 0-16,-25-24 16,-25 0-1,25-1-15,-50 1 16,0 24-1,-25 25-15,1 25 16,-26 0 0,1 25-16,-1 0 15,26 25 1,-1-1-16,25 1 15,25-1 1,0 1-16</inkml:trace>
  <inkml:trace contextRef="#ctx0" brushRef="#br0" timeOffset="36378.6375">18008 11981 0,'0'24'15,"25"-24"32,0 0-31</inkml:trace>
  <inkml:trace contextRef="#ctx0" brushRef="#br0" timeOffset="36714.6711">18355 11460 0,'0'25'15,"25"-1"1,-25 26-1,0 24 1,0 1-16,0-1 16,-25 1-1,25-1-15,0-24 16,0 24-1,0-49-15,0 24 16,0-24 0,25-25-16,0-25 31</inkml:trace>
  <inkml:trace contextRef="#ctx0" brushRef="#br0" timeOffset="37184.7181">18678 11559 0,'0'-25'15,"-25"50"1,0 25-1,1-1-15,24 26 16,-25-1 0,25-24-16,0 24 15,25-24 1,-1-1-16,1-24 15,0 0 1,25 0-16,-1-25 16,1 0-1,-1-50-15,1 25 16,0-49-1,-1 24-15,1-49 16,-25 25 0,-1-26-16,-24 26 15,-24 24 1,-26 1-16,0 24 15,-24 0 1,0 25-16,-26 0 16,51 25-16,-26 0 15,26 24 1</inkml:trace>
  <inkml:trace contextRef="#ctx0" brushRef="#br0" timeOffset="40130.0126">4837 10344 0,'0'0'0,"-25"-50"15,0 50 1,0-25-16,1 25 15,-26 0 1,-24 0-16,-1-49 16,-24 49-1,0-25-15,0 25 16,-25 0-1,24-50-15,-48 25 16,24 25 0,-25 0-16,0-49 15,0 24 1,-25 25-16,26 0 15,-26 0 1,0-50-16,1 50 16,-1 0-1,-24 0-15,24 50 16,-24-50-16,49 0 15,-25 25 1,0 24-16,1-24 16,-1 25-1,25 24-15,25-49 16,25 49-1,0-24-15,24 24 16,1 1 0,49-1-16,0-24 15,1-1 1,48 1-16,1 0 15,25-1 1,24 1-16,25-25 16,1-1-1,49-24-15,24 0 16,1 0-1,24 0-15,1-24 16,24 24 0,25 0-16,0-25 15,0 25-15,25-25 16,-25 25-1,25-25-15,-25 25 16,0-25 0,25 25-16,-50-24 15,0 24 1,-24-25-16,-1 0 15,-24 0 1,-50 0-16,0-24 16,-25-1-1,-49-24-15,-26 24 16,-24-24-1,-49-1-15,-26-24 16,-49 25 0,-24-1-16,-51 1 15,-49 24 1,-25 25-16,0-24 15,-49 49 1,-1 49-16,-49 26 16,25 24-1</inkml:trace>
  <inkml:trace contextRef="#ctx0" brushRef="#br0" timeOffset="43703.3699">6226 14486 0,'-50'0'16,"26"50"-16,-26-26 16,0 51-1,1-26-15,24 26 16,0-1-1,0-24-15,25 24 16,25-24 0,0 24-16,25-24 15,24-25 1,-24-1-16,49 1 15,-25-50 1,25 1-16,-24-51 16,-26 26-1,1-26-15,-25-24 16,0 0-1,-50 24-15,-25 1 16,-24 49 0</inkml:trace>
  <inkml:trace contextRef="#ctx0" brushRef="#br0" timeOffset="43917.3913">6102 14560 0,'-25'25'16,"0"0"-16,25 25 16,25 24-1,25 0-15,-1 1 16,26-1-16,-1 1 15,-24-1 1,24-24-16,-24 24 16,-25-49-1,24 24-15,-24-49 31,0 0-31</inkml:trace>
  <inkml:trace contextRef="#ctx0" brushRef="#br0" timeOffset="44163.4159">6871 14734 0,'25'25'16,"24"-25"0,26 0-1,-26 25-15,26-25 16,-1 0-1,1 0-15,-26 0 16</inkml:trace>
  <inkml:trace contextRef="#ctx0" brushRef="#br0" timeOffset="44389.4385">7119 15032 0,'25'24'32,"0"-24"-32,49 25 15,0-50 1,1 25-16,24-24 15,-25-1 1</inkml:trace>
  <inkml:trace contextRef="#ctx0" brushRef="#br0" timeOffset="45103.5099">7739 14709 0,'0'25'15,"25"49"-15,0-24 16,-1 0 0,1-1-16,-25 26 15,25-26 1,0 1-16,0-25 15,-1-1 1,1-73 15,-25-1-15,0 1-1,0-26-15,0-24 16,25 25-16,0 24 16,-25 0-1,25 50-15,24-24 16,-24 24-1,0 24-15,25 1 16,-26 25 0,1 24-16,-25-24 15,25 24 1,-25-24-16,0-25 15,25-1 1,-25-48 15,25-26-15,-1-24-1,1-1-15,0 1 16,25-1 0,-26 26-16,1 24 15,25 25-15,-25 0 31,-1 25-31,-24 24 16,0 1 0,25 24-16,-25 1 15,0 24 1,25-25-16,0 1 15,-25-26 1,49-24-16</inkml:trace>
  <inkml:trace contextRef="#ctx0" brushRef="#br0" timeOffset="45430.5426">9327 14660 0,'-25'-25'16,"0"25"-1,25 25-15,-25-1 16,-24 26-1,24 0-15,0-1 16,25 26-16,0-1 16,0-24-1,50-1-15,-26-24 16,26 0-1,0 0-15,24-25 16,0 0 0,-24-25-16</inkml:trace>
  <inkml:trace contextRef="#ctx0" brushRef="#br0" timeOffset="46109.6105">9922 14560 0,'0'25'16,"0"0"-16,-25 25 16,25-1-1,0 26-15,-25-1 16,0 0-1,25 1-15,-24-26 16,24-24 0,0 0-16,0-50 31,24-24-15,-24-26-1,25-24-15,-25 25 16,25-26-1,-25 26-15,0 0 16,0 49 0,0 0-16,0 0 15,0 50 16,25 0-15,24 24-16,1 1 16,25 24-1,-1 1-15,0-1 16,1-24-16,-1 24 15,-24-24 1,-1-1-16,-24-24 16,-25 0-1,-25-25 1,-49-25-1,0 25-15,-26 0 16,1-25 0,-25 25-16,25 0 15,24 0 1,26 0-16,24 0 15,0 0 1,25 25-16,50-25 16,-1-25-1</inkml:trace>
  <inkml:trace contextRef="#ctx0" brushRef="#br0" timeOffset="46392.6388">10666 14709 0,'25'50'47,"0"-1"-47,-25 1 15,24 24 1,-24 1-16,25-1 16,-25-24-1,0 24-15,0-49 16,25 0-1,-25 0-15,0-25 16</inkml:trace>
  <inkml:trace contextRef="#ctx0" brushRef="#br0" timeOffset="46708.6704">10344 14635 0,'0'-25'16,"24"25"-16,1-25 16,25 25-1,24-25-15,25 25 16,1 0-1,-1 0-15,0 0 16,0-24 0,-24 24-16,-26 0 15,26-25 1,-50 25-16,-1-25 15,-24 0 1</inkml:trace>
  <inkml:trace contextRef="#ctx0" brushRef="#br0" timeOffset="51406.1401">7516 15875 0,'0'-25'16,"25"0"0,24 1-16,-24-1 15,25 25 1,-1 0-16,1 0 15,-1 25 1,-24-1-16,0 26 16,-25 0-1,0-26-15,-25 26 16,0 0-1,-24-26-15,-1 26 16,1-25 0,-1 0-16,0-1 15,26-48 1,24 48-16,24-48 15,1-1 1,25 25-16,-1 0 16,1 0-1,0 25-15,-1 24 16,-49-24-16,25 25 15,-50-26 1,0 26-16,1-25 16,-26 0-1,-24 0-15,-1-1 16,26-24-1,-1 0-15,25 0 16,25-24 0,25-26-16</inkml:trace>
  <inkml:trace contextRef="#ctx0" brushRef="#br0" timeOffset="51845.184">8186 15875 0,'-25'25'0,"0"24"15,-25 1 1,1 0-16,24 24 15,0 0-15,25-24 16,25 24 0,0-24-16,24 0 15,1-25 1,24-1-16,-24-48 15,24-1 1,1 0-16,-26-50 16,1 1-1,-50-25-15,0 24 16,-25-24-1,0 25-15,-49 24 16,0 25 0,-1 1-16,1 24 15,24 49 1,1-24-16,24 25 15,50-1 1</inkml:trace>
  <inkml:trace contextRef="#ctx0" brushRef="#br0" timeOffset="52061.2056">8582 16321 0,'-24'0'16,"24"25"15,24-25-15,26-25-16</inkml:trace>
  <inkml:trace contextRef="#ctx0" brushRef="#br0" timeOffset="52479.2474">9029 15925 0,'-25'0'16,"-25"24"-1,26 1-15,-1 25 16,0 24 0,0-24-16,25 24 15,0-24 1,25-1-16,25-24 15,-26 25 1,26-50-16,0 0 16,24-25-1,-24 0-15,-1-24 16,1-26-1,-25 1-15,-25-25 16,-25 24 0,-25 26-16,1-1 15,-26 25 1,26 25-16,-1 0 15,0 50 1,50-25-16</inkml:trace>
  <inkml:trace contextRef="#ctx0" brushRef="#br0" timeOffset="53065.306">9699 16073 0,'-50'-24'16,"0"24"-16,1-25 15,-1 50 1,1-1-16,24 1 15,0 25 1,0-25-16,50-1 16,-25 1-16,25 0 15,24-25 1,-24 0-16,25-25 15,-25 0 1,-1 1-16,1-26 16,0 25-1,-25-24-15,0 98 47,-25-24-31,25 49-16,25 1 15,-25 24 1,25-24-16,0 24 15,-25-25 1,24 1-16,-24-26 16,0 1-1,-24-25-15,-1-25 16,-25 0-1,1 0-15,-1-50 16,25 0 0,-24 1-16,24-1 15,25 1-15</inkml:trace>
  <inkml:trace contextRef="#ctx0" brushRef="#br0" timeOffset="53359.3354">9947 16073 0,'24'25'16,"1"25"0,25-1-16,24 1 15,-24 24 1,24-24-16,-24 0 15,0-1 1,-1-24-16,-24-25 16,0 0-16</inkml:trace>
  <inkml:trace contextRef="#ctx0" brushRef="#br0" timeOffset="53624.3619">10344 16024 0,'0'25'16,"-25"-1"-16,25 26 15,-25 0 1,0 24-16,-24 25 15,-1-24 1,0-1-16,1 1 16,-1-26-1,25 26-15,0-26 16,-24-24-1</inkml:trace>
  <inkml:trace contextRef="#ctx0" brushRef="#br0" timeOffset="55470.5465">10765 15949 0,'-49'25'0,"24"25"16,25-1-1,-25 26-15,25-1 16,0-24-1,0 24-15,25-24 16,0-25 0,24 24-16,1-24 15,-1-25-15,26 0 16,-1 0-1,1-25-15,-1 1 16,-24-26 0,-1-25-16,1 1 15,-25 0 1,-25-26-16,0 26 15,-25 0 1,-25 24-16,1 0 16,-26 26-1,-24 24-15,0 0 16,24 24-1,-24 1-15,25 25 16,24-1 0,1 1-16,24-25 15</inkml:trace>
  <inkml:trace contextRef="#ctx0" brushRef="#br0" timeOffset="55777.5772">11460 16421 0,'0'25'47,"25"-25"-31,-1 0-1</inkml:trace>
  <inkml:trace contextRef="#ctx0" brushRef="#br0" timeOffset="56359.6354">12030 15925 0,'-25'-50'16,"1"25"-16,-26 0 15,25 1 1,-24 24-16,-1 0 16,-24 24-1,24 1-15,25 25 16,0-25-1,1 24-15,24-24 16,24 0 0,1 0-16,0-1 15,25-24 1,-1-24-16,-24 24 15,25-25-15,-1 0 16,1 0 0,-25 0-16,-1-24 15,1 49 1,-25 25 15,-25 24-15,25 1-1,0-1-15,-24 26 16,24 24-1,-25-25-15,25 1 16,0-25 0,0-1-16,0 1 15,25-25 1,-25-50-1</inkml:trace>
  <inkml:trace contextRef="#ctx0" brushRef="#br0" timeOffset="56819.6814">12303 15875 0,'-25'25'16,"1"49"0,-1-24-16,25 24 15,-25 1 1,0-1-16,25 0 15,0-24 1,25 0-16,0-1 16,0-24-1,24-25-15,1 0 16,-1 0-1,-24-49-15,25-1 16,-1 0-16,-24-49 16,0 25-1,-25-1-15,-25 1 16,0-1-1,1 51-15,-26-1 16,0 0 0,1 25-16,-1 0 15,25 25 1,25-25-16</inkml:trace>
  <inkml:trace contextRef="#ctx0" brushRef="#br0" timeOffset="57207.7202">12923 15900 0,'0'25'0,"0"24"16,0 26-16,0-1 15,25 0 1,0 26-16,0-26 15,-1 1 1,1-1-16,0-24 16,-25-1-1,0 1-15,-25-50 16,0 25-1,-24-25-15,24-25 16,-25 0 0,1-25-16,-1 1 15,1 24 1,-1-25-16</inkml:trace>
  <inkml:trace contextRef="#ctx0" brushRef="#br0" timeOffset="58433.8428">12849 15900 0,'-25'0'0,"0"25"31,25-1-31,-25 1 16,1 25-1,-1 24-15,25-24 16,-25 24 0,25 1-16,0-26 15,0 26 1,0-26-16,25 1 15,0 0 1,-1-26-16,1 1 16,25-25-1,-1 0-15,1-25 16,0 1-16,-1-26 15,1-24 1,-25 24-16,-25-49 16,0 49-1,0-24-15,-25-1 16,0 1-1,-25 24-15,1 25 16,-1-24 0,1 49-16,-26 0 15,50 25 1,-24-1-16,24 26 15,0 0 1,25 24-16,-25 0 16,50-24-1,-25 24-15,25 1 16,0-25-1,24-1-15,1-24 16,0 0 0,-1 0-16,1-25 15</inkml:trace>
  <inkml:trace contextRef="#ctx0" brushRef="#br0" timeOffset="58893.8888">13543 15974 0,'25'25'0,"-25"25"15,25-1 1,-25 26-16,25-1 16,0-24-1,-25 24-15,24 1 16,-24-26-1,0 1-15,0-25 16,0-1-16,-24-24 16,-1 0-1,-25-24-15,1-1 16,-1-25-1,0 25-15,-24-24 16,49-1 0,-24 0-16</inkml:trace>
  <inkml:trace contextRef="#ctx0" brushRef="#br0" timeOffset="59149.9144">13370 15850 0,'25'-25'31,"24"25"-16,1 0-15,-1 0 16,26 25 0,-1 0-16,1-25 15,-26 25 1</inkml:trace>
  <inkml:trace contextRef="#ctx0" brushRef="#br0" timeOffset="59721.9716">14362 16718 0,'-25'0'16,"-25"25"-16,-24 0 15,24 0 1,-24 0-16,-25-1 16,24-24-1,-24 25-15,0-25 16,0 0-1,0 25-15,-25-25 16,24 0 0,-24 0-16,0 0 15,-25 25 1,25-25-16,-24 0 15,24-25 1,-25 25-16,0 0 16,0 0-1,0 0-15,0-25 16,25 25-1,-24 0-15,-1 0 16,25 0-16,0-25 16,0 25-1,24 0-15,1 0 16,50 0-1,-1 0-15</inkml:trace>
  <inkml:trace contextRef="#ctx0" brushRef="#br0" timeOffset="60416.041">11757 17115 0,'0'-25'31,"-24"1"-15,24-1 0,-25 25-16,0-25 15,-25 25 1,1 0-16,-1 25 15,1 0 1,-1-1-16,0 26 16,26-25-1,24 0-15,0-1 16,24-24-1,1 0-15,0 0 16,25-24 0,-1-1-16,1 0 15,-1 0 1,-24-24-16,0 49 15,0-25 1,0 50 0,-25-1-16,0 1 15,0 25 1,24 24-16,-24-24 15,0 49 1,0-49-16,0 24 16,0 1-1,-24-26-15,-1 1 16,0-25-1,0-25-15,-24 0 16,24 0 0,-25-50-16,25 25 15,1-24 1,24-26-16,-25 25 15</inkml:trace>
  <inkml:trace contextRef="#ctx0" brushRef="#br0" timeOffset="60797.0791">12055 17090 0,'-25'25'16,"25"0"0,25 0-1,0-25 1,24 0-1,-24 0 1,25-25-16,-25 25 16,0-25-1,-25 0-15,0 1 16,0-1-1,-25 0-15,0 25 16,-25 0 0,25 0-16,1 0 15,24 25 1</inkml:trace>
  <inkml:trace contextRef="#ctx0" brushRef="#br0" timeOffset="61213.1207">12650 17090 0,'-24'0'16,"-1"0"-1,0 0-15,-25 25 16,1 0 0,-1 25-16,25-26 15,25 26 1,0 0-16,25-1 15,0-24 1,0 0-16,24 24 16,1-24-16,0-25 15,24 25 1,-24-25-16,-1-25 15,26 0 1,-51 25-16,1-24 16,0 24-1,-25-25-15,25 25 16,-25-25-1,0 25 1</inkml:trace>
  <inkml:trace contextRef="#ctx0" brushRef="#br0" timeOffset="62636.263">14461 15974 0,'0'25'15,"25"0"-15,0 0 16,24 24-1,-24-24-15,25 25 16,24-1 0,-24 1-16,-1-1 15,26 1 1,-26 0-16,1-1 15,0-24 1,-26 0-16,26 0 16</inkml:trace>
  <inkml:trace contextRef="#ctx0" brushRef="#br0" timeOffset="63011.3005">15056 15825 0,'-24'50'31,"-1"-25"-15,0 24-1,-25 1-15,26 24 16,-26 1-1,0-1-15,1-24 16,-26 24 0,51-24-16,-26 0 15,25-1 1,0-24-16,25 0 15,0-25 1</inkml:trace>
  <inkml:trace contextRef="#ctx0" brushRef="#br0" timeOffset="65080.5074">15801 15354 0,'-25'25'16,"25"25"0,-25-1-1,0 26-15,0-1 16,1 25-1,-1 0-15,0 25 16,0-24 0,25 24-16,0 0 15,0 0 1,25-25-16,0 25 15,0-50 1,24 1-16,-24-26 16,25-24-16,-26 0 15,26-25 1</inkml:trace>
  <inkml:trace contextRef="#ctx0" brushRef="#br0" timeOffset="65622.5616">15875 15900 0,'25'0'15,"0"0"-15,24 0 16,1 0 0,-1-25-16,1 25 15,0-25-15,-1 25 16,1-25-1,-25 25-15,24 0 16,-24 25 0,0-25-16,-25 25 15,0 25 1,0-1-16,0 1 15,0-1 1,-25 51-16,25-26 16,0 0-1,-25 1-15,25-25 16,0-1-1,0-24-15,0 0 16,0-50 0,25 0-1,-25 0-15</inkml:trace>
  <inkml:trace contextRef="#ctx0" brushRef="#br0" timeOffset="65887.5881">16545 15825 0,'25'0'15,"-25"-24"-15,49 24 16,-24 0-1,25-25-15,-1 25 16,1 0 0,-1 0-16,1 0 15,0 0 1,-26 0-16,1 0 15,0 0 1</inkml:trace>
  <inkml:trace contextRef="#ctx0" brushRef="#br0" timeOffset="66469.6463">16570 15801 0,'-25'24'16,"25"1"-1,-25 0-15,25 0 16,0 0 0,25-1-16,-25 1 15,25 0 1,-1-25 15,1-25 0,0 25-31,0-25 16,0 25-1,-1 0-15,1 0 16,25 0 0,-1 25-16,-24 0 15,25 0 1,-25 24-16,-1 1 15,1 0-15,0 24 16,-25-49 0,0 49-16,-25-24 15,0-25 1,-24 24-16,-1 1 15,1-25 1,-26 0-16,26-25 16,-1 0-1,25 0-15,0 0 16,1-25-1,24 0-15,0 0 16,24 0 0,1 1-1</inkml:trace>
  <inkml:trace contextRef="#ctx0" brushRef="#br0" timeOffset="66755.6749">17165 16421 0,'0'25'15,"25"-1"1,-25 1-1,0-25 1</inkml:trace>
  <inkml:trace contextRef="#ctx0" brushRef="#br0" timeOffset="67338.7332">17438 15999 0,'0'25'62,"-25"0"-46,25 24-1,-25 1-15,25-1 16,0 1-1,0 0-15,0-1 16,25 1 0,0-25-16,-1 0 15,1-1 1,0 1-16,25-50 15,-25 25-15,-1-24 16,26-1 0,-25-25-16,-25 25 15,25-49 1,-25 24-16,0-24 15,0 24 1,-25 1-16,0 24 16,0 0-1,-24 0-15,-1 25 16,0 0-1,1 0-15,-1 0 16,25 25 0,0-25-16,1 25 15,24-25 1</inkml:trace>
  <inkml:trace contextRef="#ctx0" brushRef="#br0" timeOffset="67716.771">18083 16197 0,'24'0'31,"26"0"-31,0 0 15,-1 0 1,-24 0-16,25-24 16,-1 24-1,1 0-15,-1-25 16,1 25-1,-25 0-15,0 0 16,0 0-16,-25 0 31</inkml:trace>
  <inkml:trace contextRef="#ctx0" brushRef="#br0" timeOffset="68359.8353">18653 15949 0,'0'-49'16,"25"24"-16,0 0 15,0-24 1,-1 24-16,26 0 15,-25 25-15,24-25 16,1 25 0,0 25-16,-26-25 15,1 50 1,0-1-16,-25 1 15,25-1 1,-25 1-16,-25 24 16,0-24-1,-24 24-15,-1 1 16,0-26-1,1 1-15,-1-25 16,25 25 0,1-50-16,24 24 15,24 1 32,26-25-47,-25-25 16,24 25-16,1 0 15,0 0 1,-1 0-16,1 0 15,-25 0 1,24 0-16,-24 0 16,0-24-1,0 24-15,-1-25 16</inkml:trace>
  <inkml:trace contextRef="#ctx0" brushRef="#br0" timeOffset="68635.8629">19298 15900 0,'50'0'16,"-1"25"0,1-25-1,-1 0-15,-24-25 16,25 25-1,-25 0-15,0 0 16,-1-25 0</inkml:trace>
  <inkml:trace contextRef="#ctx0" brushRef="#br0" timeOffset="69145.9139">19397 15850 0,'-49'25'0,"24"-25"16,0 25-1,0 0-15,0 24 16,1-24 0,24 0-16,0 0 15,0-1 1,0 1-16,24-25 15,1 0 1,0 0 0,25-25-1,-26 25 1,1 0-16,25-24 15,-1 24 1,-24 24-16,25-24 16,0 25-1,-26 0-15,1 25 16,0-26-1,0 26-15,-25-25 16,0 0 0,-25 24-16,0-24 15,0 0 1,-24-25-16,-1 25 15,0-25 1,1 25-16,-1-25 16,25-25-16,25 0 31</inkml:trace>
  <inkml:trace contextRef="#ctx0" brushRef="#br0" timeOffset="69350.9344">19943 16371 0,'0'25'31,"25"-50"16</inkml:trace>
  <inkml:trace contextRef="#ctx0" brushRef="#br0" timeOffset="69829.9823">20241 16024 0,'-25'25'31,"0"-1"-31,0 26 15,0-25 1,1 24-16,-1 1 16,25 0-1,0-1-15,25-24 16,24 25-1,-24-25-15,25-1 16,24 1 0,-24-25-16,-1-25 15,1 1 1,-1-1-16,-24-25 15,0-24-15,0-1 16,-25 26 0,-25-26-16,0 1 15,-24 24 1,-26 25-16,26 1 15,-26-1 1,1 25-16,24 0 16,1 25-1,24-25-15</inkml:trace>
  <inkml:trace contextRef="#ctx0" brushRef="#br0" timeOffset="70284.0277">20340 15379 0,'25'25'15,"24"0"1,-24 49-1,25-24-15,24 49 16,-24 0 0,-1 0-16,1 0 15,0 25 1,-26 0-16,1 0 15,-25-24 1,-25-1-16,1-25 16,-1 1-1,-25-26-15,-24 1 16,24-25-1,-24-25-15,24 25 16,25-50 0,25 25-16</inkml:trace>
  <inkml:trace contextRef="#ctx0" brushRef="#br0" timeOffset="70714.0707">20861 15900 0,'0'25'15,"0"-1"1,25 1-16,-1 0 31,1-25-31,0-25 16,0 0-16,-25 1 15,25-1 1,-50 25-16,25-25 15,-25 0 1,0 25-16,0 0 16,1 0-1,-1 0-15,25 25 16,0 0-1</inkml:trace>
  <inkml:trace contextRef="#ctx0" brushRef="#br0" timeOffset="71081.1074">21208 16024 0,'0'-25'0,"-25"50"15,0-25 1,-24 25-16,24-1 16,-25 26-1,26 0-15,-1-1 16,25 1-1,0-1-15,25 1 16,-1 0 0,26-25-16,0 24 15,-1-24 1,1 0-16,24-25 15,-24 0 1,-1 0-16,26-25 16,-50 25-1,-1-25-15</inkml:trace>
  <inkml:trace contextRef="#ctx0" brushRef="#br0" timeOffset="99259.925">3746 17438 0,'0'-25'16,"-25"0"15,0 0-31,-25 0 15,1 1 1,-26 24-16,26-25 16,-26 0-1,-24 25-15,25-25 16,-26 0-1,26 1-15,-25-1 16,0 25 0,-1-25-16,-24 0 15,0 25-15,25-25 16,-25 25-1,0 0-15,0-24 16,0 24 0,0 0-16,0 0 15,0 0 1,25 0-16,-25 0 15,24 0 1,1 24-16,0-24 16,25 25-1,-26 0-15,51 0 16,-26 0-1,26-1-15,24 26 16,0-25 0,0 0-16,25 24 15,0-24 1,25 25-16,0-1 15,0 1-15,24 0 16,26-1 0,-1 1-16,1-25 15,24 24 1,0-24-16,0 25 15,0-26 1,1 1-16,-1 0 16,0 0-1,25 0-15,-25-25 16,25 24-1,25-24-15,-25 0 16,25 0 0,-25 0-16,25-24 15,-25 24 1,0-25-16,0 0 15,0 0 1,-25 0-16,0-24 16,-24-1-1,-1 25-15,-24-49 16,-25 24-1,-1 1-15,1-26 16,-25 26-16,-25-26 16,-24 1-1,-1 24-15,-24 1 16,-1-1-1,-24 25-15,0-24 16,0 49 0</inkml:trace>
</inkml:ink>
</file>

<file path=ppt/ink/ink21.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10:22.728"/>
    </inkml:context>
    <inkml:brush xml:id="br0">
      <inkml:brushProperty name="width" value="0.05292" units="cm"/>
      <inkml:brushProperty name="height" value="0.05292" units="cm"/>
      <inkml:brushProperty name="color" value="#FF0000"/>
    </inkml:brush>
  </inkml:definitions>
  <inkml:trace contextRef="#ctx0" brushRef="#br0">3795 2009 0,'-25'-49'16,"-24"-1"-16,-26 25 15,26-24 1,-26-1-16,-24 25 16,0 0-1,0-24-15,-25 24 16,0 0-1,0 0-15,-25 25 16,0-25 0,0 25-16,0-24 15,0 24 1,1-25-16,-1 25 15,0 0 1,25 0-16,-25 0 16,0 0-1,0 25-15,-24-25 16,49 24-1,-25 1-15,25 25 16,0-25-16,25 49 16,-25-24-1,24 24-15,26 1 16,74-175-1,0 175 1,0-1 0,0 1-16,0-26 15,0 26 1,0-1-16,50 323 31,24-347-15,25-26-1,0 1-15,1 0 16,24-25-1,25 0-15,-1 0 16,1-25-16,0 25 16,25-25-1,-1 1-15,-24-1 16,50-25-1,-26 25-15,26-24 16,-1 24 0,-24-25-16,24 25 15,-24-24 1,-1 24-16,-24-25 15,0 26 1,0-26-16,-25 25 16,0-24-1,-25 24-15,0-25 16,-49 1-1,24 24-15,-49-25 16,0 1 0,-25-1-16,-25 0 15,0 1 1,-24-1-16,-1 1 15,-49-1 1,-25 25-16,-50 0 16,-24 50-1,-25 0-15,-50 25 16,25 49-16,0 25 15,24-25 1</inkml:trace>
</inkml:ink>
</file>

<file path=ppt/ink/ink22.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10:34.267"/>
    </inkml:context>
    <inkml:brush xml:id="br0">
      <inkml:brushProperty name="width" value="0.05292" units="cm"/>
      <inkml:brushProperty name="height" value="0.05292" units="cm"/>
      <inkml:brushProperty name="color" value="#FF0000"/>
    </inkml:brush>
  </inkml:definitions>
  <inkml:trace contextRef="#ctx0" brushRef="#br0">2232 3150 0,'50'0'16,"0"0"-16,24 25 16,0-25-16,1 0 15,24 25 1,0-25-16,1 25 15,-1-25 1,25 0-16,0 24 16,25-24-1,-1 0-15,1 25 16,25-50-1,0 25-15,24 0 16,0 0 0,1-24-16,24 24 15,-24-25 1,24 25-16,0 0 15,0 0 1,1 0-16,-26 0 16,25 0-1,-24 0-15,24 0 16,-25 0-1,1 0-15,-1 0 16,-24 0 0,-1 0-16,-24 25 15,0-25-15,-25 0 16,-25 0-1,1 0-15</inkml:trace>
  <inkml:trace contextRef="#ctx0" brushRef="#br0" timeOffset="795.0795">2034 2183 0,'50'-25'0,"-1"-25"15,26 26 1,24-26-16,0 25 15,0 25 1,25-25-16,-24 25 16,48-24-1,1-1-15,25 25 16,-1-25-1,1 0-15,25 25 16,-26 0 0,26-25-16,-1 25 15,0 0 1,1-24-16,-1 24 15,1 0 1,-1 0-16,-24 0 16,-1 0-1,-24 0-15,0 0 16,-25 0-16,-25 0 15,-24 0 1,-26 0-16</inkml:trace>
  <inkml:trace contextRef="#ctx0" brushRef="#br0" timeOffset="1357.1357">2431 2853 0,'49'0'31,"1"0"-31,0-25 16,24 25 0,25-25-16,1 25 15,24-25 1,0 0-16,24 1 15,26-1 1,-25 0-16,49 0 16,-24 25-1,24-25-15,26 0 16,-1 1-1,0 24-15,0-25 16,1 25 0,24-25-16,0 25 15,-25 0 1,0 0-16,0 0 15,1 25 1,-51-25-16,-24 25 16,-25-25-16</inkml:trace>
  <inkml:trace contextRef="#ctx0" brushRef="#br0" timeOffset="2757.2757">9128 3870 0,'0'-25'0,"-25"25"15,-24 0 1,-1-25 0,0 25-1,-49-25-15,0 0 16,0 25-1,0-24-15,-25-1 16,0 25 0,0-25-16,-25 0 15,0 0 1,-25 0-16,1 25 15,-1-24 1,-24-1-16,-1 25 16,1-25-1,-1 25-15,-24-25 16,0 25-16,0 0 15,-1 0 1,1 0-16,-25 0 16,25 0-1,-1 25-15,1-25 16,0 25-1,0 0-15,24-25 16,-24 24 0,25 1-16,-1-25 15,26 25 1,-26 25-16,26-25 15,24-1 1,-25 26-16,25-25 16,25 24-1,0 1-15,0 0 16,25 24-1,0-24-15,24-1 16,50 1 0,-24-25-16,49 24 15,0 1 1,0-1-16,25-24 15,24 25-15,1-25 16,24-1 0,1 1-16,24 0 15,25-25 1,0 25-16,0-25 15,25 0 1,24 0-16,1 0 16,0 0-1,-1-25-15,26 25 16,24 0-1,-24 0-15,24 0 16,0-25 0,0 25-16,25 0 15,0-25 1,-24 25-16,24 0 15,24 0 1,-48-24-16,24 24 16,0 0-1,0-25-15,-25 25 16,25-25-16,-49 0 15,24 25 1,0-49-16,-25 24 16,1 0-1,-1 0-15,-24 0 16,-25 1-1,0-26-15,-25 25 16,-25-24 0,-25-1-16,-24 25 15,-25-24 1,0-1-16,-50-24 15,0 24 1,-25 0-16,-49 1 16,0 24-1,-50-25-15,-25 25 16,1 1-1,-26 24-15,-24 24 16,-25 26 0,0 25-16</inkml:trace>
  <inkml:trace contextRef="#ctx0" brushRef="#br0" timeOffset="10245.0244">3373 7342 0,'-49'-25'15,"-1"-24"1,1 24-16,-26 0 16,1 25-1,-25-25-15,-1 1 16,-24 24-1,0 0-15,-25 24 16,25-24 0,0 25-16,0 0 15,0 25-15,25-26 16,0 26-1,25 0-15,-1-1 16,50 1 0,0-1-16,25 1 15,0 0 1,50-26-16,0 1 15,24 25 1,25-25-16,25-25 16,0 24-1,25-24-15,25 0 16,-1-24-1,1 24-15,0-25 16,-1-25 0,1 25-16,-25-24 15,0-1 1,-25-24-16,0 24 15,-75-24 1,-24 24-16,-25 1 16,-74-26-1,-50 26-15,-50 24 16,-24 25-16,-50 0 15,-50 49 1,25 26-16,-25 49 16</inkml:trace>
  <inkml:trace contextRef="#ctx0" brushRef="#br0" timeOffset="14785.4784">3944 9599 0,'-25'-74'16,"-24"49"-16,-1 0 15,-24 1 1,-1-26-16,-49 25 16,0 25-1,0-49-15,-25 24 16,0 25-1,-24 0-15,-1 0 16,0 0-16,-24 0 16,24 74-1,1-74-15,-1 75 16,50-51-1,-25 51-15,25-1 16,25 50 0,0-49-16,49-1 15,25 0 1,1 1-16,48-1 15,26 1 1,24-1-16,1-49 16,49 25-1,0-26-15,25 26 16,24-50 0,1 0-16,24 0 15,26 0 1,-1-50-16,-25 50 15,26-24 1,-1-26-16,0 25 16,-24-24-16,-1 24 15,-24-50 1,-26 26-16,1 24 15,-50-50 1,-24 1-16,-50 0 16,-25-1-1,-50 1-15,-49-1 16,-50 1-1,-25 24-15,-49 26 16,-50 24 0,-24 0-16,-1 24 15,-24 100 1,-1-24-16,25 98 15</inkml:trace>
  <inkml:trace contextRef="#ctx0" brushRef="#br0" timeOffset="22568.2566">9451 13146 0,'0'-24'16,"49"-26"-1,-24 0-15,25 26 16,-26-26-16,26 25 16,-25 0-1,0 1-15,-1-1 16</inkml:trace>
  <inkml:trace contextRef="#ctx0" brushRef="#br0" timeOffset="23253.3251">9872 12551 0,'0'25'16,"25"0"-16,0 0 15,0 24 1,-1 1-16,1-1 15,0-24 1,0 0-16,0 0 16,0 0-1,-1-25 16,-48-25-31,24-25 16,0 1 0,0-1-16,-25 0 15,25 1 1,0 24-16,25 25 31,-1 0-31,1 0 16,0 25-1,0 0-15,24-1 16,-24 1-16,0-25 15,0 25 1,0-25-16,-1 0 16,-24-25 15,0-24-16,0-1-15,-24 0 16,24-24 0,-25 24-16,25 26 15</inkml:trace>
  <inkml:trace contextRef="#ctx0" brushRef="#br0" timeOffset="23611.3609">10517 12502 0,'25'0'16,"-25"-25"-1,25 0 1,-25 0-1,0 0-15,0 1 16,-25-1 0,0 0-16,0 25 15,1 0 1,-1 50-1,0-1 1,25 1-16,0-1 16,25 1-1,-25 0-15,25-26 16,24 1-1,-24-25-15,25-25 16</inkml:trace>
  <inkml:trace contextRef="#ctx0" brushRef="#br0" timeOffset="24041.4039">10740 12278 0,'-24'0'31,"-1"0"-31,0 25 15,25 25 1,-25-25-16,25 24 16,0-24-1,25 0-15,-25 0 16,25-25-1,0 0-15,-1-25 16,1 0 0,0-25-1,-25 26 1,0-1-16,0-25 15,0 1 1,-25 49-16,50 24 47,-25 26-32,25 0-15,-25-1 16,25-24 0,-1 0-16,1 0 15,-25-25-15</inkml:trace>
  <inkml:trace contextRef="#ctx0" brushRef="#br0" timeOffset="24275.4273">10889 12030 0,'0'25'31,"25"0"-31,-25 24 16,25 1-1,-25 0-15,25 24 16,-1-24 0,1-25-16,-25-1 15,25 1-15</inkml:trace>
  <inkml:trace contextRef="#ctx0" brushRef="#br0" timeOffset="24485.4483">10939 12254 0,'0'-25'16,"25"-25"-1,-1 0-15,26 26 16,-25-26-1,24 0-15,1 26 16,-25-1 0</inkml:trace>
  <inkml:trace contextRef="#ctx0" brushRef="#br0" timeOffset="24684.4682">11038 12204 0,'25'0'16,"0"0"0,-1 0-1,26 0-15,-25 0 16,25 0-1</inkml:trace>
  <inkml:trace contextRef="#ctx0" brushRef="#br0" timeOffset="25103.5101">11336 12055 0,'25'-25'31,"-1"25"-15,26-25-16,-25 25 15,0-24-15,-1-1 16,1 25-1,-25-25-15,-25 25 16,1-25 0,-26 50-1,25 0 1,0-25-16,1 49 15,-1-24 1,0 25-16,25-1 16,0-24-1,25 0-15,24 0 16,-24-25-1,25-25-15,-1 25 16,1-50 0</inkml:trace>
  <inkml:trace contextRef="#ctx0" brushRef="#br0" timeOffset="25400.5398">11633 11881 0,'-24'0'0,"-26"0"15,25 25 1,0-25-16,25 25 15,25 0 1,0-25-16,25 25 16,24-25-1,-24 0-15,-1 24 16,-24-24-1,0 25-15,-25 0 32,-25 0-32,-25 24 15,1-24 1,-1-25-16,1 0 15,24 0 1</inkml:trace>
  <inkml:trace contextRef="#ctx0" brushRef="#br0" timeOffset="25645.5643">11832 11633 0,'-25'0'16,"50"25"-1,-25 25-15,0-1 16,0 1 0,25 0-16,-1 24 15,-24-49 1,25 24-16,-25-24 31,0-25-31</inkml:trace>
  <inkml:trace contextRef="#ctx0" brushRef="#br0" timeOffset="25819.5817">11757 11857 0,'0'-25'15,"25"25"1,0-25-16,49-25 15,1 26-15,24-26 16,0 25 0,1-24-16</inkml:trace>
  <inkml:trace contextRef="#ctx0" brushRef="#br0" timeOffset="27399.7397">14808 12898 0,'25'0'15,"-25"-24"16,25-1 1,-25 0-32,25 0 15,0-24 1</inkml:trace>
  <inkml:trace contextRef="#ctx0" brushRef="#br0" timeOffset="27849.7847">15329 12427 0,'0'-25'0,"-25"25"15,1 0-15,-1 0 16,-25 0 0,25 25-16,-24 0 15,24 0 1,0 0-16,25-1 15,0 1 1,50 0 0,-1-25-1,1 0-15,0 25 16,24-25-1,-24 0-15,-25 25 16,-1-1 0,1 1-16,-50 0 15,1 25 1,-1-26-16,0 26 15,-25-50 1,25 0-16,-24 0 16,24-50-1</inkml:trace>
  <inkml:trace contextRef="#ctx0" brushRef="#br0" timeOffset="28084.8082">15503 12204 0,'0'25'16,"25"24"-16,24 1 15,1 0 1,-25 24-16,24-24 15,-24-1 1,0-24-16,0 0 16,-25 0-1</inkml:trace>
  <inkml:trace contextRef="#ctx0" brushRef="#br0" timeOffset="28881.8879">15429 12477 0,'24'-25'16,"26"0"-1,0-24 1,-1-1-16,26 25 15,-26-24 1,-24 24-16,0 25 16,0-25-1,-1 25-15,-24 25 16,25 0-1,-25 24 1,25-24 0,0 0-16,0 0 15,-25-1 1,24 1-16,1 0 15,-25-50 32,-25 0-31,25-24-16,-24-1 15,24 1 1,0-1-16,24 25 16,1 0-1,25 0-15,-25 1 16,-1-1-1,1 25-15,0 0 16,-25 25 0,25-25-16,-25 24 15,25 26 1,-25-25-16,0 25 15,24-26 1,-24 1-16,25 0 16,0-25-1,0 0-15,0-25 16,-25 0-1,24-24-15,1 24 16,-25-25 0,-25 1-16,25 24 15,-49-25-15,24 50 16,0 0-1,-24 0-15,24 25 16,0 25 0,0-50-16,0 24 15,25-24 1</inkml:trace>
  <inkml:trace contextRef="#ctx0" brushRef="#br0" timeOffset="29259.9257">16346 11931 0,'25'25'16,"0"0"0,0-1-16,0 26 15,-1-25 1,-24 24-16,25 1 15,-25-25-15,-25-50 47,1 0-31,24-24-16,-25-1 15,25 0 1,0 1-16,25 24 16,-1 0-1,1 0-15,0 25 16,0 0-1,24 25-15,-24-25 16,0 25 0,0 25-16,0-26 15</inkml:trace>
  <inkml:trace contextRef="#ctx0" brushRef="#br0" timeOffset="29773.9771">16743 11733 0,'0'24'15,"-25"1"-15,25 0 16,0 25-1,0-26-15,0 1 16,25 0 0,0 0-16,0-25 15,0-25 1,-1 0-16,1 0 15,-25 1 1,25-1-16,-25-25 16,0 25-1,-25 1-15,25-1 16,0 50 15,25-1-15,0 26-16,0 0 15,-1-1-15,1 1 16,25-1-1,-25 1-15,-1 0 16,-24-26 0,0 26-16,0-25 15,0 0 1,0 0-16,-24-25 15,-1-25 1</inkml:trace>
  <inkml:trace contextRef="#ctx0" brushRef="#br0" timeOffset="30159.0156">17041 11807 0,'25'-50'15,"24"26"-15,1-1 16,-25-25 0,-1 25-16,1 1 15,-25-26 1,0 25-16,-25 0 15,1 25 1,-1-24-16,0 48 16,-25-24-1,26 50-15,-1-25 16,0 49-1,25-24-15,0-1 16,0-24 0,25 0-16,24-25 15,1 0 1,0-25-16,-1 0 15,1 1 1</inkml:trace>
  <inkml:trace contextRef="#ctx0" brushRef="#br0" timeOffset="30486.0483">17462 11410 0,'-24'-25'16,"-1"25"0,0 25-1,0 0 1,25 0-1,0 24-15,0-24 16,25 0 0,0-25-16,24 25 15,-24 0 1,25-25-16,-50 24 15,25-24 1,-25 25-16,0 0 16,-25 0-1,0 0-15,-25-25 16,26 24-1,-26-24-15,0 0 16,26-24 0</inkml:trace>
  <inkml:trace contextRef="#ctx0" brushRef="#br0" timeOffset="30741.0738">17636 11038 0,'0'25'16,"0"24"-16,25 1 16,0 25-1,0-26-15,-1 26 16,1-26-1,0 1-15,-25-25 16,25-1 0,-25 1-16,0-25 15</inkml:trace>
  <inkml:trace contextRef="#ctx0" brushRef="#br0" timeOffset="30946.0943">17438 11385 0,'24'-24'31,"1"-1"-31,50 0 16,-1-25-1,25 26-15,1-1 16,-1 0-1,-25 0-15,1 25 16</inkml:trace>
  <inkml:trace contextRef="#ctx0" brushRef="#br0" timeOffset="38782.8779">4589 16049 0,'-25'-25'0,"-25"0"16,26 25-1,-26-25-15,0 0 16,1 25-16,-26-24 15,26-1 1,-26 0-16,-24 25 16,25-25-1,-25 25-15,24-25 16,-49 25-1,25-24-15,0 24 16,-1 0 0,1 0-16,-25 0 15,25 0 1,-25 0-16,25 24 15,0-24 1,-26 25-16,26 0 16,0 0-1,0 0-15,24-1 16,-24 1-1,25 0-15,-25 25 16,24-26-16,1 1 16,-1 0-1,26 25-15,-1-26 16,0 1-1,1 0-15,24 0 16,0 0 0,25-1-16,-25 1 15,50 0 1,-25 0-1,25 0 1,0-25-16,24 25 16,-24-25-1,25 24-15,0-24 16,24 25-1,0-25-15,1 0 16,-1 25 0,25-25-16,1 25 15,-1-25 1,0 0-16,25 0 15,0 0 1,0 0-16,0 0 16,0 0-16,25 0 15,-25 0 1,25 0-16,-25 0 15,0 0 1,0 0-16,25 0 16,-50 0-1,25 0-15,0-25 16,-25 25-1,0-25-15,1 25 16,-1-49 0,-25 49-16,1-25 15,-26-25 1,-24 25-16,0 0 15,-25 1 1,0-26-16,-50 25 16,1-24-1,-26 24-15,1 0 16,-25 0-16,-25 25 15,-25 0 1,25 25-16,-25-25 16,-25 50-1,26-26-15</inkml:trace>
</inkml:ink>
</file>

<file path=ppt/ink/ink23.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11:21.333"/>
    </inkml:context>
    <inkml:brush xml:id="br0">
      <inkml:brushProperty name="width" value="0.05292" units="cm"/>
      <inkml:brushProperty name="height" value="0.05292" units="cm"/>
      <inkml:brushProperty name="color" value="#FF0000"/>
    </inkml:brush>
  </inkml:definitions>
  <inkml:trace contextRef="#ctx0" brushRef="#br0">7541 2108 0,'0'25'16,"0"25"-16,0 24 15,24 1-15,-48 49 16,24-25 0,-25 25-16,25-25 15,-25-24 1,0 24-16,0-50 15,25 1 1,0-25-16</inkml:trace>
  <inkml:trace contextRef="#ctx0" brushRef="#br0" timeOffset="174.0174">7764 2803 0,'0'25'15,"-25"0"-15,50-1 16,-25 1 0,25-25-16</inkml:trace>
  <inkml:trace contextRef="#ctx0" brushRef="#br0" timeOffset="645.0645">7962 2257 0,'0'-49'0,"50"-1"15,24 25 1,1 0-16,-1 1 15,1 24 1,-26 0-16,-24 24 16,0 26-1,-25-25-15,-25 49 16,0 1-1,-24 24-15,-26-25 16,26 1 0,-1-1-16,0 1 15,26-51-15,-1 1 16,50 0-1,-1-25-15,1 0 16,25 0 0,-1 0-16,1 0 15,24 0 1,-24 0-16,0 25 15,-26-25 1,26 0-16,-25-25 31</inkml:trace>
  <inkml:trace contextRef="#ctx0" brushRef="#br0" timeOffset="859.0859">8657 2208 0,'25'-25'0,"-1"25"16,26 0-16,24 0 15,1 0 1,-26 25-16,26-25 15,-25 0 1,-26-25-16</inkml:trace>
  <inkml:trace contextRef="#ctx0" brushRef="#br0" timeOffset="1330.133">8781 2108 0,'-50'0'15,"25"25"1,25 25-16,0-1 15,0 1 1,0 0-16,0 24 16,0 0-1,0-24-15,0 0 16,0-100 31,25 0-32,0 1-15,25-1 16,-26 25-1,26 1-15,0 24 16,-1 24 0,26 26-16,-26-25 15,1 49 1,-25-24-16,0-1 15,-25 1 1,-25 0-16,0-1 16,-25 1-1,1 0-15,-26-26 16,26 1-1,-1-25-15,25-25 16,0-49 0</inkml:trace>
  <inkml:trace contextRef="#ctx0" brushRef="#br0" timeOffset="1565.1565">9575 2381 0,'24'25'15,"1"49"1,25-24-16,-1 24 16,1-24-1,0 0-15,-1-25 16,-24-1-1,0-24-15,0 0 16,-1-24 0</inkml:trace>
  <inkml:trace contextRef="#ctx0" brushRef="#br0" timeOffset="1800.18">9922 2232 0,'-25'50'15,"0"0"-15,0 49 16,-24-25-16,24 25 16,0 1-1,0-26-15,1-24 16,24-1-1,-25-24-15,25 0 16,0-25 0</inkml:trace>
  <inkml:trace contextRef="#ctx0" brushRef="#br0" timeOffset="2046.2046">10195 2282 0,'0'25'16,"0"49"0,0 25-16,0 1 15,0-1 1,0-25-16,0 1 15,0-50 1,25-1-16,-25 1 16,0-50-16</inkml:trace>
  <inkml:trace contextRef="#ctx0" brushRef="#br0" timeOffset="2443.2443">10443 2332 0,'-25'24'16,"25"26"0,0 49-16,0 0 15,25-24 1,0-1-16,-1-49 15,26 0 1,-25 0-16,0-25 16,-1-25-1,26 0-15,0-49 16,-26 24-16,26-49 15,-50 24 1,0 1-16,-25 0 16,-24 24-1,-26 50-15,1 0 16,-25 0-1,24 25-15,26 0 16,24-1 0,25-48-16,49 24 15</inkml:trace>
  <inkml:trace contextRef="#ctx0" brushRef="#br0" timeOffset="2811.2811">10790 2009 0,'0'-49'16,"25"24"0,24 25-1,1-25 1,0 25-16,-1 0 15,26 25 1,-51 0-16,1-1 16,0 1-16,0 0 15,-50 25 1,0 24-16,-49 0 15,24 1 1,1-26-16,-1-24 16,25 0-1,25 0-15,25 0 16,0-25-1,49-25-15,25 0 16,1 0 0</inkml:trace>
  <inkml:trace contextRef="#ctx0" brushRef="#br0" timeOffset="3384.3384">11733 2356 0,'-25'-49'0,"0"49"16,-25-25-1,26 25-15,-26 25 16,0 24-1,-24 1-15,24 0 16,1 24 0,49-24-16,0-1 15,25-24 1,-1-25-16,1 0 15,0 0 1,0-25-16,0-24 16,-1 24-1,1-25-15,-25-24 16,25 24-1,-25 25-15,0 50 32,0 0-17,25 25 1,0-1-16,-1 1 15,1-1-15,0 26 16,0-25 0,0-1-16,-25-24 15,0 25 1,0-26-16,-50 1 15,0 0 1,1 0-16,-26-25 16,-24 25-1,25-50-15</inkml:trace>
  <inkml:trace contextRef="#ctx0" brushRef="#br0" timeOffset="4114.4114">6772 3597 0,'24'0'31,"26"0"-31,25 0 16,-1 0-16,0 0 15,26 0 1,-1-25-16,25 25 16,0-25-1,0 0-15,25 0 16,24 25-1,-24-24-15,25-1 16,-1 0 0,26 0-16,-1 25 15,1-25 1,-1 25-16,25-24 15,-24-1 1,24 25-16,-24-25 16,24 25-1,0-25-15,-25 25 16,26 0-1,-26 0-15,-24 0 16,-1 0 0,-24 25-16,-50-25 15,-24 25 1,-26 0-16,-24-25 15</inkml:trace>
  <inkml:trace contextRef="#ctx0" brushRef="#br0" timeOffset="4508.4508">8359 3969 0,'-74'-25'15,"-1"0"1,51 0-16,24 1 16,24 24-1,26 0 1,0-25-16,24 25 15,0 0 1,1 0-16,-26 0 16,1 0-1,0-25-15,-26 25 16,-24-25-1</inkml:trace>
  <inkml:trace contextRef="#ctx0" brushRef="#br0" timeOffset="4994.4994">8310 3820 0,'-75'25'0,"50"0"16,1 49-1,-1-24-15,25-1 16,0 1-1,0-1-15,25-24 16,-25 0 0,0 0-16,0-50 46,24-25-30,1 1 0,25-1-16,-1 25 15,1 1 1,0 24-16,24 0 15,-24 24 1,-1 26-16,1 0 16,-1-1-1,-49 1-15,25-1 16,-50 1-1,-24 24-15,-1-24 16,-24 24 0,-1-24-16,1 0 15,0-1 1,24-24-16,0-50 15,26 0 1,24-49-16</inkml:trace>
  <inkml:trace contextRef="#ctx0" brushRef="#br0" timeOffset="5275.5275">9054 3721 0,'-25'49'16,"25"26"0,0 24-16,0 25 15,0-25 1,0 0-16,25 1 15,-25-26 1,25-24-16,-1-1 16,-24-24-1,25 0-15,0-25 16,0 0-1</inkml:trace>
  <inkml:trace contextRef="#ctx0" brushRef="#br0" timeOffset="5980.598">9500 4018 0,'-25'25'16,"25"0"-16,25 49 15,-25 1 1,25 24-16,0-49 16,-25-1-1,25-24-15,-50 0 16,25-50 15,0-25-15,25-24-16,-1 0 15,1-26 1,25 26-16,-1 0 15,-24 49 1,25 0-16,-25 25 16,-1 25-1,1 0-15,0 24 16,0 1-16,-25-1 15,25 1 1,-25-25-16,-25 0 16,25-1-1,0-48 16,25-1-31,-1-50 16,26 1 0,-25 0-16,25-1 15,-26 26 1,26 24-16,-25 0 15,0 25 1,-25 25-16,24 0 16,-24 49-1,0 0-15,25 1 16,-25-1-1,0 1-15,0-26 16,0 1-16,0-25 31,25-25-31,-25-25 16,25-50-1</inkml:trace>
  <inkml:trace contextRef="#ctx0" brushRef="#br0" timeOffset="6308.6308">10740 3671 0,'-24'25'15,"24"49"-15,0 1 16,0 24-1,0-25-15,0 1 16,24-1 0,-24-24-16,0-1 15,25-24 1,-25 25-16,25-25 15,0-25 1,24 0-16,1 0 16,24-25-16,1 0 15,-1-25 1,1 26-16,-1 24 15,-24 0 1</inkml:trace>
  <inkml:trace contextRef="#ctx0" brushRef="#br0" timeOffset="18115.8114">4266 4118 0,'-24'-25'16,"-1"0"0,0 0-16,0 25 15,-24-25-15,-1 1 16,-24-1-1,-26 0-15,26 25 16,-50-25 0,25 0-16,-1 25 15,-24-24 1,0 24-16,0-25 15,-24 25 1,24 0-16,-25-25 16,25 25-1,-25 0-15,25 0 16,-25 0-1,0 0-15,0 0 16,1 0 0,23 25-16,-23 0 15,24-1 1,-25 1-16,25 25 15,25-25-15,-25 24 16,49 1 0,-24-1-16,49 26 15,-24-26 1,49 1-16,0 0 15,25-1 1,0 1-16,25-1 16,25 1-1,-1-25-15,26 0 16,-1-1-1,25 1-15,25 0 16,0-25 0,25 0-16,0 0 15,0 0 1,25 25-16,-26-25 15,26 0-15,24-25 16,-24 25 0,0-25-16,24 25 15,-24-25 1,24 1-16,-24-1 15,-1 0 1,1-25-16,-25 1 16,0-1-1,0 1-15,-25-1 16,-25-24-1,-25-1-15,-24 26 16,-50-1 0,0-24-16,-50 24 15,-49 0 1,-25 26-16,-74-1 15,-26 0 1,-24 50-16,-25 0 16,-24 49-1</inkml:trace>
  <inkml:trace contextRef="#ctx0" brushRef="#br0" timeOffset="30160.0157">9748 7640 0,'-25'-50'0,"50"50"31,0 25-15,0 0 0,24 0-16,1 24 15,0 26-15,-1-1 16,-24 0-1,25-24-15,-25 25 16,-1-51 0,1 1-16,0-50 31,0 1-31,0-51 15,24 1 1,-24-1-16,25-24 16,-1 25-1,-24-1-15,25 50 16,-50 1-1,24 24-15,-24 49 32</inkml:trace>
  <inkml:trace contextRef="#ctx0" brushRef="#br0" timeOffset="30660.0657">9748 8483 0,'-25'0'15,"25"75"1,-24-51-16,-1 26 15,25 24 1,-25 1-16,25-1 16,-25-74-1,25 25-15,0 25 16,25-50-1,0-50 1,24 50 0,-24 0-16,25 0 15,-25-25-15,24 50 16,-24-25-1,25 0-15,-26 50 16,1-50 0,0 0-16,0-50 31</inkml:trace>
  <inkml:trace contextRef="#ctx0" brushRef="#br0" timeOffset="30947.0944">9947 8409 0,'0'25'32,"24"24"-17,-24 26 1,0-1-16,25 0 15,-25 75-15,-25-74 16,25 24 0,0 25-16,0-50 15,0-49 1,0 25-16,0-50 15,0 25 1,0-50-16,0-25 16</inkml:trace>
  <inkml:trace contextRef="#ctx0" brushRef="#br0" timeOffset="31172.1169">10096 8706 0,'0'0'15,"24"25"1,1 25-16,0-25 16,0 24-1,24 26-15,-24-1 16,25-74-1,-25 25-15,24 25 16,-49-50 0</inkml:trace>
  <inkml:trace contextRef="#ctx0" brushRef="#br0" timeOffset="31407.1404">10344 8558 0,'-25'24'15,"25"26"1,-25 24-16,0 1 16,25 74-1,0-75-15,-25 25 16,25-49-1,0 24-15,0-74 16,0 25 0</inkml:trace>
  <inkml:trace contextRef="#ctx0" brushRef="#br0" timeOffset="31846.1843">10517 8632 0,'0'-50'0,"25"26"16,25 24-1,-26 0-15,26 0 16,-25 24-1,0 26-15,-25-25 16,0 24 0,-25 26-16,0-1 15,0 1 1,-24-51-16,-1 26 15,25-25 1,25 25 0,25-50-1,0-50 1,24 50-16,1 0 15,0 0 1,-26 0-16,26 0 16,-25 0-1,0 0-15,24 0 16,-49-25-1</inkml:trace>
  <inkml:trace contextRef="#ctx0" brushRef="#br0" timeOffset="32030.2027">10964 8781 0,'0'-50'15,"24"50"-15,26 0 16,0 0-1,24-25-15,-24 25 16,-1 0-16</inkml:trace>
  <inkml:trace contextRef="#ctx0" brushRef="#br0" timeOffset="32208.2205">11038 8930 0,'-25'0'16,"50"0"-16,25 0 31,-1 0-31,26 0 16,-1-50-1</inkml:trace>
  <inkml:trace contextRef="#ctx0" brushRef="#br0" timeOffset="32725.2722">11857 8632 0,'-25'-50'0,"-25"50"15,25 0 1,-49 0-16,24 50 15,-24-50 1,24 25-16,26 24 16,24-49-1,0 25-15,24 25 16,26-25-1,0 24-15,24-49 16,0 25 0,-24 25-16,0-26 15,-26 26 1,1-50-16,-25 25 15,0 25 1,-25-50-16,-24 24 16,-26 26-16,26-50 15,-26 0 1,26-50-16,24 26 15,25 24 1,0-75-16,25 25 16,24 26-1,1-51-15,0 26 16,-1 24-1,26 25-15,-51-50 16</inkml:trace>
  <inkml:trace contextRef="#ctx0" brushRef="#br0" timeOffset="34892.4889">12725 6896 0,'-25'0'15,"25"25"1,0-1-16,0 1 16,-25 0-16,0 25 15,25-1 1,-24 1-16,-1-25 15,25 24 1,25-24 0,-1-25-1,26-25-15,0 25 16,-1-25-1,26 1-15,-26 24 16,1 0 0,-25-25-16,-1 25 15,1 0 1,-25-25-16,0 25 15</inkml:trace>
  <inkml:trace contextRef="#ctx0" brushRef="#br0" timeOffset="35168.5165">13047 6821 0,'0'25'15,"25"0"1,-50 25-1,25-1-15,0 26 16,-25-1 0,25 0-16,-24 1 15,-1-1 1,0-24-16,25-1 15,-25-24 1,25 0-16,0-50 31</inkml:trace>
  <inkml:trace contextRef="#ctx0" brushRef="#br0" timeOffset="35403.54">13171 6995 0,'25'0'0,"0"25"16,0 0 0,24 24-16,1 26 15,0-26 1,-26 1-16,26-1 15,-25-24 1,-25 0-16,25 0 16,-25-50-1</inkml:trace>
  <inkml:trace contextRef="#ctx0" brushRef="#br0" timeOffset="35662.5659">13519 6921 0,'-25'24'16,"-25"51"-1,25-1-15,-24 25 16,-1 1-16,25-26 15,1 0 1,-1-24-16,25 0 16,0-26-1,0-48 1</inkml:trace>
  <inkml:trace contextRef="#ctx0" brushRef="#br0" timeOffset="36252.6249">13667 6896 0,'25'-25'15,"25"0"-15,-1 0 16,26 25 0,-26 0-16,26 0 15,-26 25 1,-24 0-16,0-25 15,0 25-15,-25 0 16,-25-1 0,0 1-16,0 25 15,-49-1 1,24-24-16,1 0 15,24-25 1,0 0-16,50-25 31,25 25-31,-1-25 16,26 1-1,-1 24-15,-24 0 16,-1 24 0,-24 1-16,0 0 15,-25 25 1,0-26-16,-25 26 15,-25-25 1,1 0-16,-26 24 16,-24-49-16,25 25 15,24-25 1,1 0-16,-1 0 15,25-25 1,-24 25-16,24-49 16</inkml:trace>
  <inkml:trace contextRef="#ctx0" brushRef="#br0" timeOffset="37097.7094">12229 8558 0,'0'24'15,"-25"26"-15,0 24 16,25 1 0,-25-1-16,0 1 15,25-51 1,-24 26-16,24 25 15,-25-75 1,25 0-16,0 0 31,0-75-31,0 1 16,25-1-1,-25 1-15,24-1 16,26 1-16,-25 24 16,0 26-1,0 24-15,-1 0 16,-24 24-1,25 26-15,0 24 16,0 1 0,0-1-16,-25 1 15,24-51 1,1 26-16,-25-25 15,0 25 1,0-50-16</inkml:trace>
  <inkml:trace contextRef="#ctx0" brushRef="#br0" timeOffset="37292.7289">12129 8855 0,'-24'0'16,"48"25"-1,1-25 1,25 0-16,24 0 16,1-25-16,-1 25 15,-24-49 1</inkml:trace>
  <inkml:trace contextRef="#ctx0" brushRef="#br0" timeOffset="37546.7543">12601 8483 0,'-25'25'16,"25"25"-16,-25 24 15,25 0 1,0 26-16,0 24 15,0-50 1,0 1-16,25-1 16,-25 0-16,0 1 15,25-75 1,-25 74-16,0-74 15</inkml:trace>
  <inkml:trace contextRef="#ctx0" brushRef="#br0" timeOffset="39303.93">14660 7069 0,'-25'0'15,"50"0"1,-1 0-16,26-24 15,0 24 1,24 0-16,-24 0 16,-1 0-1</inkml:trace>
  <inkml:trace contextRef="#ctx0" brushRef="#br0" timeOffset="39477.9474">14635 7218 0,'25'0'0,"-1"0"16,26 0-1,0 0-15,-1-25 16</inkml:trace>
  <inkml:trace contextRef="#ctx0" brushRef="#br0" timeOffset="39798.9795">15404 6796 0,'0'25'16,"0"25"-16,0 24 16,0 1-1,0-1-15,0 25 16,0-24-1,0-26-15,0 1 16,-25 0 0,25-26-1,0-48 1</inkml:trace>
  <inkml:trace contextRef="#ctx0" brushRef="#br0" timeOffset="40285.0281">15553 6871 0,'24'-50'15,"1"25"1,25 1-1,-1 24-15,26 0 16,-26 0 0,-24 24-16,25 1 15,-50 0 1,25 25-16,-25-1 15,0-24 1,-50 25-16,25 24 16,-24-24-1,-1-25-15,0 24 16,1-24-1,-1 0-15,25 0 16,50-1 15,0-24-31,25 0 16,24 0-1,-24 0-15,-1 0 16,1 0 0,-1 0-16,-24 0 15,0 0 1,-25-24-16,25 24 15,0-25 1</inkml:trace>
  <inkml:trace contextRef="#ctx0" brushRef="#br0" timeOffset="40745.0741">16470 6747 0,'25'0'16,"-25"25"-16,0-1 16,-25 26-16,1 49 31,-1-24-31,25-1 15,-25-24 1,50-1-16,-25 1 16,49-25-1,1 0-15,0-25 16,-1-25-1,26 25-15,-1-25 16,0-25 0,-24-24-16,0 24 15,-1-24 1,-49-25-16,0 49 15,-25-24 1,-24 49-16,-1 0 16,-24 25-1,24 0-15,-24 0 16,-1 25-16,51 0 15</inkml:trace>
  <inkml:trace contextRef="#ctx0" brushRef="#br0" timeOffset="42838.2834">16470 6400 0,'-24'0'0,"24"24"15,-25 1 1,25 25-1,-25-1 1,0 1-16,-25 49 16,1-24-1,24 24-15,-25 0 16,26 0-1,-1 1-15,25-1 16,0-25 0,25-24-16,-1 24 15,1-24 1,25-1-16</inkml:trace>
  <inkml:trace contextRef="#ctx0" brushRef="#br0" timeOffset="43550.3546">17090 6821 0,'25'25'16,"0"25"-1,0 24-15,0-24 16,-1-1 0,26 1-16,-25 0 15,0-50 1,-1 24-16,1-48 15</inkml:trace>
  <inkml:trace contextRef="#ctx0" brushRef="#br0" timeOffset="43805.3801">17338 6796 0,'-24'0'0,"-1"50"16,-25 25-1,1-1-15,-1 0 16,25 1 0,-24-1-16,-1 1 15,25-51 1,25 1-16,0-50 15,25 25 1,0-49-16</inkml:trace>
  <inkml:trace contextRef="#ctx0" brushRef="#br0" timeOffset="44009.4005">17462 6846 0,'0'50'16,"0"-1"-1,0 1-15,25 0 16,-25-1 0,25 1-16,0-50 15,0 0 1,24-25-16</inkml:trace>
  <inkml:trace contextRef="#ctx0" brushRef="#br0" timeOffset="44245.4241">17835 6772 0,'0'-25'0,"0"50"16,-25 24 0,0 1-1,0 0 1,25 24-16,-25 25 15,1 0 1,-1-24-16,0-1 16,25 1-1,0-51-15,0 1 31</inkml:trace>
  <inkml:trace contextRef="#ctx0" brushRef="#br0" timeOffset="44781.4777">18157 6821 0,'0'-25'0,"-25"1"31,25 48-31,-49-24 16,-1 50-1,0 0-15,1-1 16,-26 1-1,51 0-15,24-26 16,24-24 0,1 0-1,0-24-15,25-1 16,-1-25-1,1 1-15,-25-1 16,24 25 0,1-25-16,-25 50 31,-25 25-16,-25 0 1,25 50-16,-25-1 16,0 0-1,0 1-15,25-1 16,-24 1-1,24-51-15,-25 26 16,25-25 0,-25-25-1,50-50 1</inkml:trace>
  <inkml:trace contextRef="#ctx0" brushRef="#br0" timeOffset="45167.5163">18405 6896 0,'25'0'31,"0"0"-31,-1 0 16,26 0-1,-25 0-15,0-25 16,0 0 0,-25 0-1,0 0 1,-25 1-16,0-1 15,0 25 1,0 25-16,-24-1 16,24 26-1,-25 0-15,25-1 16,25 1-1,0 0-15,25-26 16,0 1-16,0-25 16,0-25-1,24 1-15</inkml:trace>
  <inkml:trace contextRef="#ctx0" brushRef="#br0" timeOffset="45566.5562">18703 6722 0,'0'25'0,"0"0"31,0 24-31,-25 26 16,0-26-1,25 26-15,-25-26 16,25-24-1,-24 0-15,24-50 32,24 0-17,1-24-15,0-1 16,25 1-1,-26-1-15,26 0 16,0 50 0,-26 0-16,1 0 15,0 25 1,0 0-16,-25 25 15,0-1 1,0 1-16,0-25 16,0 24-1,0-49 1</inkml:trace>
  <inkml:trace contextRef="#ctx0" brushRef="#br0" timeOffset="45852.5848">19273 6375 0,'50'25'16,"-1"24"-16,-24 1 15,25 24 1,-25 1-16,-1 24 16,-24-25-1,0 26-15,-24 24 16,-1-25-1,-25 0-15,1 0 16,-1-24 0,-49 24-16</inkml:trace>
  <inkml:trace contextRef="#ctx0" brushRef="#br0" timeOffset="46611.6607">12129 8062 0,'0'24'16,"-24"26"-1,24 0 1,-25 49-16,0-25 16,0 50-1,0 25-15,25 0 16,-24 0-1,24-50-15,24 25 16,-24-50 0,25 1-16,0-1 15,0 1 1,24-51-16,26-24 15,-25 0 1,24 0-16</inkml:trace>
  <inkml:trace contextRef="#ctx0" brushRef="#br0" timeOffset="47458.7454">12849 8706 0,'0'0'16,"0"75"-1,0-50-15,0 49 16,0-24-1,25-26-15,-1 26 16,1-50 0,0 0-16,0 0 15,0 0 1,-1-74-16,1 24 15,-25 25 1,25-49-16,-25 24 16,0 25-1,0-49-15,25 74 16,-50 0-1,50 25 1,-25 24 0,0 26-16,0-50 15,0 49-15,25 0 16,-25-24-1,24 25-15</inkml:trace>
  <inkml:trace contextRef="#ctx0" brushRef="#br0" timeOffset="48082.8078">13345 8657 0,'0'49'0,"0"-24"16,0 25 0,25 24-16,-25 1 15,25-51 1,-25 26-16,0-25 31,0-50-31,0-25 31,24 26-31,-24-51 16,25 1-1,0-1-15,0 75 16,0-49-16,24 49 16,-24 0-1,25 49-15,-26-49 16,1 75-1,0-75-15,-25 74 16,25-49 0,-50 25-16,25-50 15,25 0 1,-25 0-1,0-50 1,0 25-16,25-49 16,-1-1-1,1 26-15,0 24 16,0 25-1,0 0-15,-1 0 16,1 74 0,-25-74-16,25 75 15,-25-1-15,0 1 16,0-1-1,0-49-15</inkml:trace>
  <inkml:trace contextRef="#ctx0" brushRef="#br0" timeOffset="48306.8302">14139 8657 0,'0'49'16,"0"-24"0,0 25-16,24 24 15,-24 1 1,25-1-16,-25-49 15</inkml:trace>
  <inkml:trace contextRef="#ctx0" brushRef="#br0" timeOffset="48746.8742">14337 8657 0,'0'49'15,"0"-24"-15,0 25 16,0 24 0,25 1-16,-25-51 15,0 26 1,0-25-16,0-50 47,0-49-32,0-1-15,25 1 16,0 24-1,24 25-15,-24-24 16,25 24 0,-26 50-16,26-25 15,-25 49-15,-25 26 16,25-50-1,-25 24-15,24 26 16,-24-51 0,0 26-16,25-25 15</inkml:trace>
  <inkml:trace contextRef="#ctx0" brushRef="#br0" timeOffset="49145.9141">14883 8657 0,'0'49'16,"-25"-24"-1,25 50 1,0-26-16,25 26 15,-25-51-15,25 26 16,-1-50 0,1-50-16,0 26 15,25 24 1,-50-75-16,24 1 15,1 24 1,-25 25-16,25-49 16,0 99 30,-25 24-46,0 26 16,0-1 0,0 1-16,0-51 15,0 26 1</inkml:trace>
  <inkml:trace contextRef="#ctx0" brushRef="#br0" timeOffset="49768.9764">15304 8706 0,'0'0'31,"0"75"-31,0-50 16,0 24-1,0 26-15,0-1 16,0-74 0,0 25-16,0-50 31,0 25-31,0-74 15,25 24 1,-25 25-16,50-49 16,-25-1-1,0 75-15,24-49 16,-24 49-1,0 49-15,0-49 16,-25 75-16,24-75 16,-48 74-1,24-49-15,-25 25 16,25-26-1,0-48 17,25-26-32,-25 25 15,24-24 1,26-26-16,-25 50 15,0 25 1,-1-49-16,-24 98 16,25-49-1,0 75-15,-25-50 16,0 49-1,25-24-15,-25 24 16,0-49 0,0 25-16,25-50 31</inkml:trace>
  <inkml:trace contextRef="#ctx0" brushRef="#br0" timeOffset="50076.0071">16148 8409 0,'49'0'0,"-24"0"16,25 74-1,24 1-15,-24-1 16,-25 0 0,0 26-16,-25 24 15,-25-50 1,0 1-16,-50-1 15,1 0 1,-25 1-16,-25-75 16,0 74-16,-25-74 15</inkml:trace>
  <inkml:trace contextRef="#ctx0" brushRef="#br0" timeOffset="50371.0366">14139 8334 0,'-25'0'16,"50"0"0,-25 25-16</inkml:trace>
  <inkml:trace contextRef="#ctx0" brushRef="#br0" timeOffset="57047.7042">9327 9376 0,'-75'-49'15,"1"24"-15,-1 25 16,-24-75 0,-25 75-16,-25-49 15,25 24 1,-49 25-16,-1-50 15,0 26 1,-49 24-16,25-50 16,-50 25-1,24 25-15,-48 0 16,23-50-1,1 50-15,-24-24 16,-1 24 0,25 0-16,-25 0 15,0 0 1,0 24-16,0-24 15,25 0 1,0 50-16,0-50 16,0 0-16,25 0 15,-25 25 1,25 25-16,-1-50 15,26 24 1,-1-24-16,1 50 16,24-50-1,1 25-15,24 24 16,-25-49-1,25 25-15,1 25 16,24-25 0,-25 24-16,25 26 15,25-51 1,-1 26-16,51-25 15,-1 24 1,25 26-16,0-75 16,50 25-16,0 24 15,25-24 1,-1-25-16,26 50 15,24-50 1,25 0-16,25 24 16,-25-24-1,49 0-15,-24 0 16,25 50-1,0-50-15,24 0 16,0 0 0,1 0-16,24 0 15,-24 0 1,24 0-16,0 0 15,0 0 1,0 0-16,1 0 16,24 0-1,-25 0-15,25 0 16,-25 0-1,25 0-15,-24 0 16,24 0 0,-25 0-16,25 25 15,0-25 1,-25 0-16,25 0 15,-24 0-15,-1 0 16,0 0 0,0 0-16,-24 0 15,24 0 1,0 0-16,-24 0 15,-1-25 1,-24 25-16,24 0 16,-49 0-1,25 0-15,-50 0 16,0 0-1,0-50-15,-50 26 16,-24 24 0,-26-75-16,1 26 15,-50 24 1,-24-50-16,-1 1 15,-49 0 1,-25 24-16,-25 25 16,0-49-16,-49 24 15,-1 50 1,-24 0-16,0 0 15</inkml:trace>
  <inkml:trace contextRef="#ctx0" brushRef="#br0" timeOffset="61553.1547">12973 14982 0,'-25'-50'16,"25"26"-16,-50-1 16,26 0-1,-51 0-15,26 0 16,-26 1-1,-24 24-15,25-25 16,-26 25 0,1 0-16,-25 25 15,25-25 1,0 24-16,-1 1 15,1 25 1,25-25-16,-1 24 16,26 1-1,-1-1-15,50 1 16,0 24-1,25-24-15,25-25 16,24 24-16,25 1 16,0-25-1,1 25-15,24-26 16,0 1-1,25-25-15,-25 0 16,0 0 0,-25-25-16,0-24 15,-25-1 1,-24 0-16,-25 1 15,-25-26 1,-25 1-16,-25 0 16,1 24-1,-26-24-15,26 49 16,-26-25-1,51 25-15,-1 25 16</inkml:trace>
  <inkml:trace contextRef="#ctx0" brushRef="#br0" timeOffset="61903.1897">13519 14982 0,'-25'25'15,"25"24"-15,0 26 16,0-1 0,25 25-16,-1-24 15,1-1 1,0 26-16,0-51 15,0 1 1,-25-25-16,0-50 31,0-25-31</inkml:trace>
  <inkml:trace contextRef="#ctx0" brushRef="#br0" timeOffset="62196.219">13444 14957 0,'0'-25'15,"0"1"-15,25-1 16,25 50 0,-1-25-16,26 49 15,-26-24 1,26 25-16,-26-1 15,1 1 1,-50-25-16,-25-1 16,0 1-1,-24-25-15,-1 0 16,-24 0-1,-1 0-15,1-25 16,49 25-16,0-24 16</inkml:trace>
  <inkml:trace contextRef="#ctx0" brushRef="#br0" timeOffset="62456.245">14064 14858 0,'0'25'16,"0"24"-1,0 1-15,0 24 16,0-24-1,0 24-15,0-24 16,25-25 0,-25 24-16,0-49 31</inkml:trace>
  <inkml:trace contextRef="#ctx0" brushRef="#br0" timeOffset="62628.2622">14015 15032 0,'24'0'31,"1"0"-31,50 0 16,-1 24-1,0-24-15,1 0 16,-1-24-1</inkml:trace>
  <inkml:trace contextRef="#ctx0" brushRef="#br0" timeOffset="62873.2867">14312 14734 0,'25'25'15,"-25"24"1,25 26-1,-25-1-15,25 1 16,0-1-16,-25 0 16,0 1-1,0-26-15,0 1 16,0-25-1,-25 0-15</inkml:trace>
  <inkml:trace contextRef="#ctx0" brushRef="#br0" timeOffset="63096.309">14635 15007 0,'25'0'16,"-1"-25"-16,26 25 16,24 25-1,1-25-15,-26 0 16,26 25-1</inkml:trace>
  <inkml:trace contextRef="#ctx0" brushRef="#br0" timeOffset="63279.3273">14610 15106 0,'50'25'16,"24"-25"-1,0 25-15,1-25 16,-1 24 0</inkml:trace>
  <inkml:trace contextRef="#ctx0" brushRef="#br0" timeOffset="63760.3754">15429 14808 0,'-25'0'0,"-25"50"16,0 0 0,26-1-16,-1 1 15,0 24 1,50-24-16,0-1 15,-1 1 1,26-25-16,0 24 16,-1-49-1,1 0-15,0-24 16,-1-1-1,-24-25-15,0 1 16,-25-26 0,-25 1-16,0-1 15,-24 1-15,-1 24 16,0 1-1,1 24-15,-1 25 16,25 0 0,25 0-16</inkml:trace>
  <inkml:trace contextRef="#ctx0" brushRef="#br0" timeOffset="64008.4002">15825 15106 0,'25'0'16,"25"-25"-1,24 25-15,1 25 16,-1-50 0,-24 50-16,-1-50 15</inkml:trace>
  <inkml:trace contextRef="#ctx0" brushRef="#br0" timeOffset="65302.5296">16272 14709 0,'25'-25'15,"-1"25"1,51 0-16,-25 0 15,24 0 1,-24 25-16,24-25 16,-24 0-1,-26 0-15,1 0 16,0 0-1,-25 25 1,-25-25 62,25 25-62,0-50-1,0 50-15,0-50 219,0 50-204,0-50 16,0 0 16,-25 0-16,1 1-15,-1 24 0,0-25-16,0 0 15,-24 25 1,24 0-16,-25 0 15,1 0 1,24 0-16,-25 25 16,0 0-1,1-1-15,-1 1 16,25 25-1,1-1-15,24 1 16,0 0 0,0-1-16,49 26 15,-24-26 1,25 1-16,-1-25 15,26 24 1,-26-24-16,26-25 16,-1 25-1,-24-25-15,24-25 16,-49 0-16,25 0 15,-26-24 1,-24-1-16,-24 25 16,-1-24-1,0 24-15,-25 25 16,-24-25-1,24 50-15,1 0 16,-1 0 0,1-1-16,24 26 15,0-25 1,25 0-16,0 24 15,25-24 1,0 0-16</inkml:trace>
  <inkml:trace contextRef="#ctx0" brushRef="#br0" timeOffset="65517.5511">16966 15131 0,'-24'25'16,"48"-1"15,1-24-16</inkml:trace>
  <inkml:trace contextRef="#ctx0" brushRef="#br0" timeOffset="66068.6062">17512 14759 0,'-25'-50'16,"-24"25"0,-1 1-16,0-1 15,1 25 1,-26 0-16,26 25 15,-1-1 1,25 1-16,25 25 16,0-25-1,0-1-15,25 1 16,25 0-1,-1-25-15,1 0 16,0 0 0,-1-25-16,1 25 15,-25-49 1,-1 24-16,1 0 15,0 25 1,-25 25 0,0 0-1,0-1-15,-25 26 16,25 24-16,0 1 15,0-26 1,0 26-16,25-26 16,-25-24-1,0 0-15,25 0 16,0-50-1</inkml:trace>
  <inkml:trace contextRef="#ctx0" brushRef="#br0" timeOffset="71588.1581">4390 16346 0,'0'-25'16,"-24"25"-16,-1-24 31,-25-1-31,25 25 16,1-25-16,-26 0 15,25 0 1,-24 25-16,-1-24 15,0-1 1,1 0-16,-26 25 16,26-25-1,-26 0-15,26 25 16,-26-24-1,1 24-15,-1-25 16,1 25 0,-25 0-16,24-25 15,-24 25 1,25 0-16,-25 0 15,24 0 1,-24 0-16,0 25 16,-1-25-16,26 25 15,-25-25 1,24 0-16,1 24 15,-25-24 1,24 0-16,1 25 16,0-25-1,-26 25-15,26-25 16,0 0-1,-1 25-15,1-25 16,-1 25 0,26-25-16,-26 24 15,1-24 1,24 25-16,1 0 15,-1-25 1,0 25-16,26 0 16,-26-1-1,25 1-15,25 0 16,-25-25-1,25 25-15,0 0 16,25 0 0,-25-1-1,25-24-15,0 25 16,24 0-1,-24-25-15,25 0 16,-1 0 0,26 25-16,-26-25 15,26 0 1,-1 0-16,1 0 15,-1 0 1,1 0-16,-1 25 16,25-50-1,-24 50-15,24-25 16,-25 0-1,25 0-15,1 0 16,-26 0 0,25 0-16,-24 0 15,24 0 1,0 0-16,0 0 15,1 0-15,-26 0 16,25 0 0,0 0-16,1 0 15,-1-25 1,0 25-16,0 0 15,1 0 1,-1-25-16,0 25 16,-25-25-1,26 25-15,-26-25 16,25 25-1,-24-24-15,-26-1 16,26 0 0,-26-25-16,-24 25 15,0 1 1,0-1-16,-25-25 15,0 25 1,-25-24-16,-25 24 16,1 0-1,-26 0-15,1 1 16,-25 24-16,-1-25 15,-24 25 1,0 0-16,0 25 16,0-25-1,25 24-15,-25 1 16</inkml:trace>
  <inkml:trace contextRef="#ctx0" brushRef="#br0" timeOffset="75938.5931">4068 15677 0,'25'0'15,"0"0"1,-1 0 0,26 0-1,0 0-15,-1 0 16,1-25-1,-1 25-15,1 0 16,-25 0 0,24 0-16,-24 0 15</inkml:trace>
  <inkml:trace contextRef="#ctx0" brushRef="#br0" timeOffset="76602.6595">5184 15553 0,'-25'0'16,"1"-25"0,-26 25-16,25 0 15,-24 0 1,24 0-16,0 25 15,0-25 1,0 24-16,1 1 16,24 25-1,24-25-15,1-1 16,25 1-16,-25 25 15,49-25 1,-24-25-16,-26 24 16,1 1-1,-25 0-15,0 0 31,-49 0-31,24-25 16,-25 0 0,1 0-16,-1 0 15,25 0 1,0-25-16,1 0 15,-1 0 1</inkml:trace>
  <inkml:trace contextRef="#ctx0" brushRef="#br0" timeOffset="77072.7065">5259 15701 0,'0'25'16,"-25"0"0,25 0-16,0 24 15,0-24 1,25-25-16,-25 25 15,24-25 1,1 25-16,25-50 16,-25 0-1,-1 25-15,1-25 16,0 1-1,0-1-15,0-25 16,-25 25 0,0 50 30,0 0-30,0 0-16,0 24 16,24-24-16,-24 0 15,0 0 1,25 0-16,0-25 15,-25 0 1</inkml:trace>
  <inkml:trace contextRef="#ctx0" brushRef="#br0" timeOffset="77319.7312">5705 15627 0,'0'50'16,"25"-1"-1,-25 1 1,0-1-16,0 1 16,25 0-1,-25-1-15,0-24 16,0 0-16,24-25 15,-48 0 1</inkml:trace>
  <inkml:trace contextRef="#ctx0" brushRef="#br0" timeOffset="77607.76">5705 15677 0,'0'-25'0,"25"0"15,0 0 1,-1 25-16,26 25 15,-25-25 1,0 25-16,0 0 16,-1-1-1,-24 1-15,0 0 31,-24 25-31,-1-50 16,-25 24 0,25-24-16,-24 0 15,24 0-15,0-24 16,25-1-1</inkml:trace>
  <inkml:trace contextRef="#ctx0" brushRef="#br0" timeOffset="78017.801">6028 15677 0,'0'24'15,"0"1"-15,24 0 16,-24 0-1,25-25-15,0 0 16,0 0 0,0-25-16,-1 25 15,26-25 1,-50 0-16,25 1 15,-25-1 1,0 0-16,-25 25 31,0 0-31,0 25 16,-24 0-16,24 24 15,0-24 1,0 25-16,25-26 16,25 1-1,0-25 1,25 0-1,-1-25-15,1 1 16</inkml:trace>
  <inkml:trace contextRef="#ctx0" brushRef="#br0" timeOffset="78350.8343">6400 15652 0,'24'0'15,"-24"25"32,0-1-47,0 1 16,0 25-1,0-25-15,0-1 16,0 1-16,0 0 16,0 0-1,0-50 16,0 0-15,0-24 0,0 24-16,0-25 15,25 25 1,0 1-16,0-1 15,0 25 1,24 0-16,1 0 16,-1 0-1</inkml:trace>
  <inkml:trace contextRef="#ctx0" brushRef="#br0" timeOffset="78874.8867">7317 15627 0,'-24'0'16,"-1"0"0,-25 25-1,25 0-15,-24-1 16,24 1-1,0 25-15,0-25 16,25-1 0,0 1-16,25-25 15,25 0 1,-25 0-16,24-25 15,-24 1 1,25-1-16,-26 0 16,1 0-1,0-24-15,0 49 16,-25-25-16,0 50 31,-25 24-15,25-24-1,0 0-15,0 0 16,0 24-1,25-24-15,0-25 16</inkml:trace>
  <inkml:trace contextRef="#ctx0" brushRef="#br0" timeOffset="79137.913">7665 15627 0,'-25'0'15,"0"0"-15,25 25 16,-25 0 0,0 24-16,1-24 15,24 0 1,0 24-16,24-24 15,1-25 1,25 0 0,-25 0-16,24-25 15</inkml:trace>
  <inkml:trace contextRef="#ctx0" brushRef="#br0" timeOffset="79311.9304">7888 15627 0,'-25'25'31,"25"24"-15,0 1 0,0-25-16,0 24 15,25 1 1,0-25-16</inkml:trace>
  <inkml:trace contextRef="#ctx0" brushRef="#br0" timeOffset="79812.9805">8186 15726 0,'-25'-25'0,"0"50"16,0-25-1,-24 25-15,24 0 16,0 0 0,0-1-16,25 1 15,0 0 1,25-25-1,0 0 1,0 0-16,-1-25 16,1 0-1,25-24-15,-25-1 16,-25 25-1,24-24-15,-24-1 16,0 1-16,0 24 16,0 0-1,-24 50 16,24 24-15,0 1 0,-25 0-16,25-1 15,0 26 1,0-26-16,25-24 15,-1-25 1,1 25-16</inkml:trace>
  <inkml:trace contextRef="#ctx0" brushRef="#br0" timeOffset="80006.9999">8359 15602 0,'0'25'0,"0"0"15,25 24 1,-25 1-16,0 0 16,25-26-16,0 26 15,-25-25 1</inkml:trace>
  <inkml:trace contextRef="#ctx0" brushRef="#br0" timeOffset="80297.0289">8781 15677 0,'-25'0'16,"-25"24"-1,26 1 1,-26 25-16,25-25 16,25 24-1,0-24-15,0 0 16,25 0-1,25-1-15,-26-24 16,26 0-16,0 0 16</inkml:trace>
  <inkml:trace contextRef="#ctx0" brushRef="#br0" timeOffset="80508.05">8409 15404 0,'25'0'15,"-25"25"1</inkml:trace>
  <inkml:trace contextRef="#ctx0" brushRef="#br0" timeOffset="80681.0673">7962 15354 0,'-49'0'0,"24"0"15,0 0 1,25 0 0</inkml:trace>
  <inkml:trace contextRef="#ctx0" brushRef="#br0" timeOffset="81394.1386">4192 16867 0,'25'0'31,"0"0"-31,24 0 15,1 0 1,24 0-16,-24 0 16,-1-25-1</inkml:trace>
  <inkml:trace contextRef="#ctx0" brushRef="#br0" timeOffset="81680.1672">4936 16768 0,'0'25'15,"25"0"1,-25-1-16,25 26 16,-25 0-1,0-26-15,0 26 16,0 0-1,0-26-15,25 1 16</inkml:trace>
  <inkml:trace contextRef="#ctx0" brushRef="#br0" timeOffset="82222.2214">4911 16644 0,'0'-25'16,"25"25"-16,25 0 16,-1 0-1,26 0-15,-26 25 16,1 0-1,0-25-15,-26 25 16,-24-1 0,-49-24 15,-1 0-31,-24 25 15,24-25 1,1 0-16,-1-25 16,100 50 30,-1 0-46,1 0 16,24 0 0,-24 24-16,-1 1 15,-24-25 1,0 24-16,-25-24 15,-25 0 1,0-25-16,-49 25 16,24-25-1,-24 0-15,0 0 16,49 0-16,-25-25 15,50 0 1</inkml:trace>
  <inkml:trace contextRef="#ctx0" brushRef="#br0" timeOffset="82661.2653">5457 16793 0,'-25'25'16,"-24"-1"-1,24 1-15,25 0 16,-25 0-1,50-25-15,0 25 16,-1-25-16,1 0 16,25 0-1,-25-25-15,24 0 16,-24 0-1,-25 0-15,25 1 16,-25-1 0,-25 74 15,25-24-16,0 0 1,-25 0-16,25 24 16,25-24-1,-25 0-15,25-25 16</inkml:trace>
  <inkml:trace contextRef="#ctx0" brushRef="#br0" timeOffset="83009.3001">5829 16669 0,'-50'-25'15,"26"50"1,-1 0-1,50 24 1,-25-24-16,49 25 16,1-1-1,-25-24-15,0 25 16,-1-26-1,1 1-15,-50 0 16,25 0 0,-24-25-16,-26-25 15,25 25 1,-25-25-16,26-24 15,-1 24 1,25-25-16</inkml:trace>
  <inkml:trace contextRef="#ctx0" brushRef="#br0" timeOffset="83203.3195">6127 16694 0,'0'24'0,"0"26"16,0 0-1,0-1-15,0 1 16,0-1 0,0 1-16,0-25 15,25 0 1</inkml:trace>
  <inkml:trace contextRef="#ctx0" brushRef="#br0" timeOffset="83489.3481">6449 16842 0,'-25'0'16,"-24"25"-1,-1 0-15,25 0 16,25 0 0,0-1-16,25 1 15,0 0 1,0 25-16,24-50 15,-24 24 1,25-24-16,-25 0 16</inkml:trace>
  <inkml:trace contextRef="#ctx0" brushRef="#br0" timeOffset="83704.3696">6102 16421 0,'-25'0'16,"50"25"-1,-25-1 1</inkml:trace>
  <inkml:trace contextRef="#ctx0" brushRef="#br0" timeOffset="84102.4094">4266 17462 0,'25'-24'32,"0"24"-32,0 0 15,24-25 1,26 25-16,-26 25 15,1-25 1,24 0-16</inkml:trace>
  <inkml:trace contextRef="#ctx0" brushRef="#br0" timeOffset="84368.436">4986 17289 0,'0'49'16,"0"1"-16,25 0 15,-1-1 1,1 26-16,-25-26 15,25 26 1,-25-26-16,25-24 16,-25 25-1,0-50-15</inkml:trace>
  <inkml:trace contextRef="#ctx0" brushRef="#br0" timeOffset="84919.4911">4986 17363 0,'25'-25'16,"-1"25"-1,26 0 1,-25 0-16,24 25 15,1-25 1,0 25-16,-26 0 16,1-25-1,-50 25-15,25-1 16,-24-24-1,-1 0-15,-25 0 16,1 0 0,-1 0-16,0 0 15,26-24 1,-1 24-16,50 0 15,-1 24 1,26-24-16,0 25 16,24 0-1,-24 0-15,24 25 16,-24-26-16,-1 26 15,-49-25 1,0 0-16,0-1 16,-49-24-1,24 25-15,-50-25 16,26 0-1,-26-25-15,51 25 16,-26 0 0,50-24-16,0-1 15,25 0 1</inkml:trace>
  <inkml:trace contextRef="#ctx0" brushRef="#br0" timeOffset="85369.5361">5680 17512 0,'-49'0'0,"24"0"15,-25 25-15,25 0 16,1 0 0,-1-1-16,50 1 31,-1-25-31,1 0 15,0 0 1,0 0-16,24-25 16,-24 1-1,0-1-15,0-25 16,-25 25-1,-25 50 17,25 0-17,-25 25 1,25-26-16,0 26 15,-25-25-15,50 0 16,-25-1 0,25 1-16</inkml:trace>
  <inkml:trace contextRef="#ctx0" brushRef="#br0" timeOffset="85717.5709">5953 17388 0,'-25'-25'16,"1"50"-16,-1 0 31,25 0-31,25 24 15,-1-24 1,-24 0-16,25 25 16,0-26-1,-25 26-15,0-25 16,0 0-1,-25-25 1,0 0 0,1 0-16,-1-25 15,0 0-15,0 0 16,25 0-1</inkml:trace>
  <inkml:trace contextRef="#ctx0" brushRef="#br0" timeOffset="85911.5903">6201 17413 0,'0'25'15,"0"-1"-15,0 26 16,-25 0-1,25-25-15,0 24 16,0-24 0,0 25-16</inkml:trace>
  <inkml:trace contextRef="#ctx0" brushRef="#br0" timeOffset="86210.6202">6524 17462 0,'-50'0'15,"25"25"-15,-24 0 16,24 0-1,0 0-15,25 0 16,0-1 0,0 26-16,25-50 15,0 25 1,24 0-16,1-25 15,-1 0 1,-24-25-16</inkml:trace>
  <inkml:trace contextRef="#ctx0" brushRef="#br0" timeOffset="86401.6393">6152 17289 0,'-25'0'16,"50"25"-1,-1-25 1</inkml:trace>
</inkml:ink>
</file>

<file path=ppt/ink/ink24.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13:02.442"/>
    </inkml:context>
    <inkml:brush xml:id="br0">
      <inkml:brushProperty name="width" value="0.05292" units="cm"/>
      <inkml:brushProperty name="height" value="0.05292" units="cm"/>
      <inkml:brushProperty name="color" value="#FF0000"/>
    </inkml:brush>
  </inkml:definitions>
  <inkml:trace contextRef="#ctx0" brushRef="#br0">3845 8186 0,'-25'0'16,"-25"-25"-16,-24 25 16,-1 0-1,1 0-15,-25 0 16,0 0-1,-25 0-15,0 0 16,0 0 0,0 0-16,-25 0 15,25 0 1,0 0-16,0 0 15,0 0 1,-25 0-16,25 25 16,0-25-1,0 24-15,24 1 16,-24-25-1,25 25-15,0 25 16,25-26 0,-1-24-16,26 75 15,-1-75-15,25 74 16,25-74-1,0 75-15,25-51 16,0 26 0,24-25-16,26 24 15,24-24 1,0 25-16,50-50 15,-25 0 1,50 25-16,-1-25 16,1 0-1,24 0-15,-24 0 16,49-25-1,-24 25-15,-1-50 16,-24 25 0,24 25-16,-49-74 15,0 74 1,-25-74-16,-25 24 15,-49 25-15,-1-49 16,-73-1 0,-1 26-16,-74-1 15,-25 1 1,-25-1-16,-50 0 15,1 50 1,-50 0-16,-25 25 16,25 25-1,-25 24-15</inkml:trace>
  <inkml:trace contextRef="#ctx0" brushRef="#br0" timeOffset="14747.4746">2927 17562 0,'-25'-25'15,"25"0"-15,-25 25 16,1-25 0,-1 0-16,0 1 15,0 24 1,0-25-16,-24 0 15,-1 0 1,0 0-16,-24 25 16,24-24-1,-24-1-15,0 25 16,24-25-1,-24 25-15,-1 0 16,26-25 0,-26 25-16,1 0 15,-1 0 1,1 0-16,24 0 15,-24 25-15,-1 0 16,1-25 0,24 49-16,-24-24 15,24 0 1,1 0-16,24 0 15,-25-1 1,50 26-16,0-25 16,0 25-1,25-26-15,0 26 16,25 0-1,24-26-15,0 26 16,1-25 0,24 24-16,0-24 15,1 25 1,24-25-16,24-25 15,-24 24 1,25-24-16,-25 0 16,0-24-1,0 24-15,-24-25 16,-26-25-1,0 25-15,-24-24 16,0 24-16,-26-25 16,-24 1-1,0-1-15,-49 1 16,24-1-1,-49 25-15,-1-25 16,-24 26 0,0-1-16,24 0 15,-24 25 1</inkml:trace>
</inkml:ink>
</file>

<file path=ppt/ink/ink25.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13:44.599"/>
    </inkml:context>
    <inkml:brush xml:id="br0">
      <inkml:brushProperty name="width" value="0.05292" units="cm"/>
      <inkml:brushProperty name="height" value="0.05292" units="cm"/>
      <inkml:brushProperty name="color" value="#FF0000"/>
    </inkml:brush>
  </inkml:definitions>
  <inkml:trace contextRef="#ctx0" brushRef="#br0">2009 11237 0,'-25'-25'15,"-24"25"1,-1-25-16,1 0 15,-26 25 1,1 0-16,-1 0 16,1 0-1,-1 0-15,-24 25 16,25 0-1,-25 0-15,24-1 16,1 26 0,-25 0-16,49-1 15,-24-24 1,49 25-16,-25-1 15,50 1 1,-25-1-16,25 1 16,25-25-1,0 24-15,0-24 16,24 25-16,1-25 15,0-1 1,24 1-16,0 0 16,26 0-1,-1-25-15,0 25 16,0-1-1,0-24-15,26 0 16,-26 25 0,25-25-16,0 25 15,0-25 1,0 25-16,0-25 15,0 25 1,25-25-16,-25 0 16,0 0-1,0 24-15,25-24 16,-25 0-1,24 0-15,1 0 16,-25 0 0,25 0-16,0 0 15,0-24 1,0 24-16,-1 0 15,1 0-15,0-25 16,0 25 0,25 0-16,-26-25 15,26 25 1,-25 0-16,24-25 15,-24 25 1,25 0-16,0-25 16,-26 25-1,26 0-15,0-24 16,-1 24-1,1 0-15,0 0 16,-1 0 0,1 0-16,24 0 15,-24 0 1,0 0-16,-1 0 15,26 0 1,-26 0-16,1 0 16,24 24-16,-24-24 15,0 0 1,24 25-16,-24 0 15,-1-25 1,26 25-16,-26 0 16,1-25-1,0 24-15,-1 1 16,-24-25-1,25 25-15,-25-25 16,24 0 0,-24 0-16,-25 0 15,25 0 1,0-25-16,-50 0 15,25 1 1,0-1-16,-25 0 16,25 0-1,-49 0-15,24-24 16,-25 24-1,1 0-15,-1 0 16,-24-24 0,-1 24-16,1 0 15,-25-24-15,0 24 16,-25-25-1,-25 1-15,25-1 16,-50 0 0,0 1-16,-24-1 15,0 1 1,-26-1-16,1 25 15,0-24 1,-25 24-16,0 0 16,-25 0-1,25 25-15,-25-25 16,25 25-1,-49-25-15,24 25 16,0-24 0,-25 24-16,25 0 15,-24-25 1,-1 25-16,1 0 15,24 0 1,-25 25-16,25-50 16,0 25-16,-24 0 15,-1 0 1,25 0-16,1 0 15,-1 25 1,0-25-16,0 0 16,0 0-1,0 0-15,1 24 16,-1-24-1,0 0-15,25 25 16,-25-25 0,0 25-16,25-25 15,-25 25 1,25-25-16,-24 25 15,24-25 1,-25 25-16,25-25 16,-25 24-1,25-24-15,-25 25 16,25-25-16,-25 0 15,0 25 1,0-25-16,25 0 16,-24 0-1,-1 0-15,0 25 16,0-25-1,0 0-15,-24 0 16,24 0 0,0 0-16,0 25 15,0-25 1,1 0-16,-26 0 15,25 0 1,-25 0-16,26 0 16,-1 0-1,0 0-15,0 0 16,0 0-1,0 0-15,25 0 16,-24-25 0,24 50-16,0-25 15,24 0 1,-24 0-16,25 0 15,0 24-15,0-24 16,-1 50 0,1-25-16</inkml:trace>
  <inkml:trace contextRef="#ctx0" brushRef="#br0" timeOffset="6897.6897">6325 15726 0,'25'0'0,"-25"-25"15,0 1 1,-25-1 0,0 25-1,1 0-15,-26-25 16,-24 25-1</inkml:trace>
  <inkml:trace contextRef="#ctx0" brushRef="#br0" timeOffset="24286.4284">6548 16446 0,'0'-25'16,"0"0"-1,-24 25 1,-1-25-16,0 0 16,-25 0-1,1 1-15,-26-1 16,1 0-1,0 0-15,-1 0 16,-24 1 0,25-1-16,-26 0 15,-24 25 1,25-25-16,0 0 15,0 25 1,-25-24-16,0-1 16,0 0-1,-25 25-15,25-25 16,0 0-1,-25 25-15,0-24 16,0 24 0,0-25-16,1 25 15,-1 0-15,25-25 16,-25 25-1,0 0-15,0-25 16,0 25 0,1 0-16,-1 0 15,0 0 1,0 25-16,25-25 15,-25 25 1,25 0-16,-25-1 16,25 1-1,0 0-15,0 25 16,25-26-1,0 26-15,0 0 16,24-1 0,26 1-16,-1-1 15,25 1 1,25-25-16,25 25 15,0-1 1,0 1-16,24-1 16,26 1-1,-1-25-15,25 24 16,0 1-1,25 0-15,1-26 16,-1 26-16,24-25 16,26 24-1,-25-24-15,24 0 16,26 0-1,-25 24-15,24-24 16,0 0 0,1 0-16,-1-25 15,26 25 1,-1-1-16,-25-24 15,50 25 1,-49 0-16,24-25 16,0 25-1,-24-25-15,24 0 16,-50 0-1,26 0-15,-50 0 16,0-25-16,-1 0 16,-48-24-1,-26-1-15,-24 0 16,-26-24-1,-24-25-15,-24 0 16,-26-25 0,-24 24-16,-26-24 15,-24 25 1,0 25-16,-24-1 15,-1 1 1,-25 49-16</inkml:trace>
</inkml:ink>
</file>

<file path=ppt/ink/ink26.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14:21.562"/>
    </inkml:context>
    <inkml:brush xml:id="br0">
      <inkml:brushProperty name="width" value="0.05292" units="cm"/>
      <inkml:brushProperty name="height" value="0.05292" units="cm"/>
      <inkml:brushProperty name="color" value="#FF0000"/>
    </inkml:brush>
  </inkml:definitions>
  <inkml:trace contextRef="#ctx0" brushRef="#br0">9203 9103 0,'-50'-24'16,"-24"24"-16,-1 0 15,-24 0 1,-25 0-16,0-50 15,-25 50 1,-25-25-16,26 25 16,-26 0-1,-25-50-15,1 50 16,0 0-1,-1-24-15,-24 24 16,24 0 0,-24 0-16,0 0 15,-25 0 1,25 0-16,-1 0 15,-24 0 1,25 24-16,0-24 16,0 50-16,-1-50 15,1 25 1,25 25-16,24-50 15,-24 24 1,24 26-16,25-25 16,0 24-1,1 26-15,24-50 16,24 24-1,26 26-15,0-26 16,24-24 0,25 49-16,25-49 15,25 25 1,0-25-16,24 24 15,26-49 1,24 0-16,0 0 16,25 0-16,25 0 15,0 0 1,24 0-16,26-49 15,-1 24 1,1 25-16,24 0 16,0-50-1,1 50-15,24-25 16,-25 25-1,25 0-15,0 0 16,0 0 0,0 0-16,0 0 15,0 0 1,0 0-16,-25 0 15,25 0 1,-24 0-16,-1 0 16,0 0-1,-24 0-15,-1 0 16,0 0-1,-24 0-15,0 0 16,-1-49 0,-49 49-16,25-25 15,-50 0 1,-24-24-16,-1 49 15,-49-75-15,0 26 16,-50-26 0,-25 50-16,-24-49 15,-50 0 1,-50-1-16,-24 1 15,-50 24 1,0 25-16,-50 25 16,-24 25-1,-1 25-15,1 49 16</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01:57.022"/>
    </inkml:context>
    <inkml:brush xml:id="br0">
      <inkml:brushProperty name="width" value="0.05292" units="cm"/>
      <inkml:brushProperty name="height" value="0.05292" units="cm"/>
      <inkml:brushProperty name="color" value="#FF0000"/>
    </inkml:brush>
  </inkml:definitions>
  <inkml:trace contextRef="#ctx0" brushRef="#br0">2282 5085 0,'-74'-50'0,"24"26"16,-24-1 0,-1 25-16,-24-25 15,0 25 1,0 0-16,-1 25 15,1-25 1,-25 25-16,0-1 16,0 26-1,25 0-15,0-1 16,-1 1-1,1-1-15,25 1 16,24-25 0,1 24-16,24 1 15,0 0 1,25-26-16,0 26 15,25-25 1,0 0-16,24-1 16,1 1-1,24-25-15,1 25 16,24-25-1,0 25-15,0-25 16,25 25-16,-25-25 16,25 0-1,0 0-15,1 0 16,23 0-1,-24 0-15,0 0 16,25 0 0,-25 0-16,25 0 15,-25 0 1,25 0-16,-25 0 15,25 0 1,-25 0-16,25 0 16,-1 0-1,-24-25-15,25 25 16,0 0-1,-25 0-15,25 0 16,0 0 0,-25-25-16,25 25 15,-1 0-15,1 0 16,-25 0-1,25 0-15,0 0 16,0 0 0,-25 0-16,25 0 15,0 0 1,-1 0-16,1 0 15,25 0 1,-25 0-16,-1 0 16,26 0-1,-25 0-15,25 0 16,-26 0-1,26 0-15,0 0 16,-1 0 0,-24 0-16,25 0 15,-1 0 1,1 0-16,0 0 15,-1 0 1,1 0-16,0 0 16,-1 0-1,1 25-15,-1-50 16,1 50-16,0-25 15,24 0 1,-24 0-16,-1 0 16,1 0-1,24 0-15,-24 0 16,0 0-1,-25 25-15,24-25 16,1 0 0,-25 24-16,24-24 15,-24 0 1,0 0-16,0 0 15,-25 0 1,25 0-16,-25 25 16,0-25-1,0 0-15,-25 0 16,0-25-1,0 25-15,-24 0 16,-1 0-16,1-24 16,-51-1-1,1 0-15,0 0 16,-25 0-1,0-24-15,-25 24 16,0-25 0,1 1-16,-26 24 15,-24-25 1,24 26-16,-24-26 15,-26 25 1,26 0-16,-50-24 16,25 24-1,-25-25-15,0 26 16,0-1-1,-25 0-15,25 0 16,-25 0 0,-25 1-16,25-1 15,-24 0 1,-1 0-16,25 25 15,-24-25 1,-1 25-16,25-24 16,-24 24-16,-1 0 15,0 0 1,1 0-16,-1 0 15,0 0 1,1 0-16,-1 0 16,1 24-1,-1-24-15,0 25 16,-24-25-1,24 25-15,1-25 16,-1 25 0,0 0-16,1-25 15,-1 24 1,0-24-16,1 25 15,-1-25 1,1 25-16,24-25 16,0 25-1,-25-25-15,25 25 16,1-25-1,-1 0-15,0 24 16,0-24-16,-25 0 16,26 0-1,-1 0-15,0 25 16,0-25-1,0 0-15,25 0 16,-25-25 0,1 25-16,24 0 15,-25 0 1,25-24-16,-25 24 15,25-25 1,-25 25-16,25 0 16,-25-25-1,25 25-15,-25-25 16,25 0-1,0 25-15,-24-24 16,24 24 0,-1 0-16,-23-25 15,24 25 1,0 0-16,0 0 15,0 25-15,-25-1 16,25 1 0,0 0-16,0 25 15,-25-1 1,0 26-16,25-1 15,-25 0 1,0 50-16</inkml:trace>
  <inkml:trace contextRef="#ctx0" brushRef="#br0" timeOffset="4300.43">18380 9153 0,'25'0'16,"0"25"-1,-25 24 1,25-24 0,-50 50-16,0-1 15,0 25 1,0 0-16,1-24 15,-1-1 1,0 25-16,0-49 16,25 24-1,0-49-15,0 25 16</inkml:trace>
  <inkml:trace contextRef="#ctx0" brushRef="#br0" timeOffset="4687.4687">17760 9773 0,'0'50'16,"0"-26"-16,25 26 15,0 24 1,24 1-16,1-1 16,0 1-1,-1-50-15,1 24 16,-25-24-1,-1 25-15,1-50 16,0-75 31,0 26-47,24-26 15,26 1 1,-26-1-16,26 50 16,-26-49-1,1 74-15,-25 0 16</inkml:trace>
  <inkml:trace contextRef="#ctx0" brushRef="#br0" timeOffset="5495.5495">17388 10765 0,'-25'-74'15,"-24"24"-15,-1 1 16,0 24-1,-24 25-15,24 0 16,-49 0 0,25 25-16,-1 24 15,1 26 1,24-26-16,1 26 15,24-1 1,25-24-16,25-1 16,24-24-1,1-25-15,0 25 16,24-50-1,0 0-15,1-24 16,-26-1 0,1 0-16,-25-24 15,0 0 1,-1-1-16,-24 26 15,0 24-15,-24 25 16,-1 0 15,25 74-15,0 1-16,0-1 15,0 25 1,25 0-16,-1 1 16,-24-1-1,0-25-15,0 1 16,-24-1-1,-26 1-15,0-1 16,-24-24 0,0-1-16,-1-24 15,1-25 1,-1-25-16,26-24 15,24-51 1</inkml:trace>
  <inkml:trace contextRef="#ctx0" brushRef="#br0" timeOffset="5877.5877">17413 10790 0,'0'25'0,"25"24"16,-25 26 0,0-1-16,24-24 15,-24-1 1,0-24-16,0 0 15,0 0 1,0-75 15,0-24-15,25-1-1,0 1-15,0 0 16,0 24 0,24 0-16,1 1 15,0-1 1,-1 50-16,1-49 15</inkml:trace>
  <inkml:trace contextRef="#ctx0" brushRef="#br0" timeOffset="6231.6231">18058 10716 0,'-25'24'16,"25"1"-16,-25 25 16,25-1-1,-25 1-15,25 0 16,0-1-1,25-24-15,0 0 16,25 0 0,-26-25-16,26 0 15,-25-25 1,24-25-16,-24 1 15,0-1 1,0 0-16,-25-24 16,0 24-16,-25 26 15,-25-51 1,1 75-16,24 0 15,-25 0 1,26 50-16,-1-25 16,0-1-1</inkml:trace>
  <inkml:trace contextRef="#ctx0" brushRef="#br0" timeOffset="6705.6705">18529 10716 0,'25'0'15,"-50"24"1,25 1-16,0 25 16,0-1-1,0 26-15,0-26 16,0 1-1,0 0-15,25-50 16,0 0-16,24 0 16,-24-25-1,25 0-15,-25-25 16,24 1-1,-24-26-15,25 26 16,-26-1 0,-24 1-16,25 24 15,-50-25 1,50 100-1,-50-25 1,25-1-16,0 26 16,-24 24-1,24 1-15,0-26 16,24 1-1,-24 0-15,25-26 16,0-24 0,0 0-16,0-24 15</inkml:trace>
  <inkml:trace contextRef="#ctx0" brushRef="#br0" timeOffset="6959.6959">19273 10592 0,'-25'49'31,"25"1"-31,-24 24 16,24 25-1,0-24-15,0 24 16,0 0-1,24-24-15,-24-26 16,25 1 0,-25 0-16,0-26 15,0-48 1</inkml:trace>
  <inkml:trace contextRef="#ctx0" brushRef="#br0" timeOffset="7303.7303">19100 10691 0,'0'-50'16,"24"-24"-1,1 24-15,25 50 16,24-25-1,1 50-15,-1 25 16,0-50 0,-24 25-16,0 24 15,-25-49 1,-25 50-1,-50-25 1,0-1-16,-24-24 16,-1 25-1,1-25-15,-25 0 16,49 0-1,1 0-15,49-25 16,0 1-16</inkml:trace>
  <inkml:trace contextRef="#ctx0" brushRef="#br0" timeOffset="7578.7578">20166 10269 0,'25'0'0,"-25"25"16,0 25-1,0 24-15,-25 0 16,25 26-1,-25-1-15,1 0 16,24-25 0,0 1-16,-25-26 15,25 1 1,0-25-16</inkml:trace>
  <inkml:trace contextRef="#ctx0" brushRef="#br0" timeOffset="8120.812">20637 10294 0,'0'-25'16,"0"50"15,-24 25-15,24 24-16,-25 0 15,0 1 1,0-1-16,25 25 16,0-24-16,25-1 15,0-24 1,24-1-16,1-24 15,0-25 1,-1 0-16,26-25 16,-1 1-1,1-26-15,-1 0 16,-24-24-1,-26 24-15,-24 1 16,0-1 0,-24 50-16,-26-49 15,0 49 1,-24 49-16,0 1 15,24-1 1,-24 1-16,24 0 16,0 24-1,1-24-15,24-26 16</inkml:trace>
  <inkml:trace contextRef="#ctx0" brushRef="#br0" timeOffset="10193.0192">2555 11385 0,'-50'-24'15,"1"-1"1,-1 0-16,0 25 16,-24-25-1,0 0-15,-26 25 16,26-24-1,-50 24-15,25-25 16,-25 25-16,24 25 16,-24-25-1,25 24-15,-25 1 16,0 0-1,25 25-15,-25-1 16,25 1 0,24 24-16,1-24 15,24-1 1,26 1-16,24 0 15,0-1 1,24 1-16,26-25 16,24 24-1,26-24-15,-1 25 16,25-26-1,25 1-15,-1-25 16,1 25 0,0-25-16,0 0 15,25-25 1,-26 0-16,26 1 15,-25-26 1,-25 0-16,0 1 16,0-26-16,-50 26 15,-24-26 1,-25 1-16,-50 24 15,0-24 1,-49 24-16,-50 1 16,-25-1-1,-25 50-15,-24 0 16,-25 25-1,-1 25-15,-24 24 16,0 25 0</inkml:trace>
  <inkml:trace contextRef="#ctx0" brushRef="#br0" timeOffset="12537.2536">7045 15280 0,'-25'-25'16,"0"25"-1,0 0-15,-24-25 16,-26 25 0,25-25-16,-49 0 15,25 1 1,-25 24-16,-1-25 15,1 0 1,-25 25-16,0-25 16,0 0-1,0 1-15,0 24 16,-25-25-1,25 0-15,-25 25 16,25-25 0,-24 0-16,24 25 15,-25-24 1,25 24-16,0 0 15,0-25 1,0 25-16,24 0 16,1 0-1,-25 0-15,25 0 16,0-25-16,-1 25 15,1 0 1,0 0-16,-25 0 16,25-25-1,0 25-15,24 0 16,-24 0-1,0 0-15,24 0 16,-24 0 0,0 0-16,0 0 15,24 0 1,-24 0-16,25 0 15,-26 0 1,26 0-16,-25 0 16,24 25-1,1-25-15,0 25 16,-1-25-1,1 0-15,24 25 16,-24-25-16,24 24 16,0-24-1,1 0-15,-1 25 16,1-25-1,-1 25-15,25-25 16,0 0 0,-24 25-16,24-25 15,0 25 1,0-25 15,25 0-15</inkml:trace>
  <inkml:trace contextRef="#ctx0" brushRef="#br0" timeOffset="13796.3795">992 15280 0,'25'24'15,"0"-24"1,24 0-1,1 0-15,0 0 16,-1 0 0,26 0-16,-1 0 15,25-24 1,-24 24-16,24 0 15,-25 0 1,50-25-16,-24 25 16,24 0-1,-25 0-15,25 0 16,0 0-1,25 25-15,-25-25 16,25 0-16,-1 0 16,1 24-1,0-24-15,25 25 16,-26-25-1,26 0-15,0 25 16,-1-25 0,1 0-16,0 25 15,24-25 1,1 0-16,-26 25 15,26-25 1,-1 0-16,0 25 16,-24-25-1,0 0-15,-1 0 16,1 24-1,0-24-15,-26 25 16,-24-25 0,25 0-16,-25 25 15,-24-25 1,-1 0-16,-25 25 15,-24-25 1,-1 0-16,-49-25 16</inkml:trace>
  <inkml:trace contextRef="#ctx0" brushRef="#br0" timeOffset="17386.7385">8434 16123 0,'-25'-25'31,"0"0"-31,-25 1 16,1-1-1,-1 0-15,1 0 16,-26 0-1,1 1-15,-1-1 16,-24 0 0,0 0-16,24 0 15,-24 1 1,-25 24-16,25-25 15,-25 0 1,0 25-16,25 0 16,-25-25-1,0 25-15,-25 0 16,25-25-1,0 25-15,-25-24 16,25 24 0,0 0-16,-25-25 15,25 25 1,0-25-16,-25 25 15,25 0-15,-25-25 16,25 25 0,-24 0-16,23-25 15,1 25 1,-24 0-16,24 0 15,-25 0 1,25 0-16,0 0 16,-25 0-1,25 0-15,0 0 16,-25 0-1,25 0-15,-25 0 16,25 0 0,0 0-16,0 25 15,-25-25 1,25 0-16,0 0 15,0 0 1,0 25-16,-25-25 16,25 25-1,25-25-15,-25 25 16,25-1-1,0 1-15,-1 0 16,1 0-16,0 0 16,25-1-1,-26 26-15,26 0 16,0-26-1,-1 26-15,26-25 16,24 24 0,0-24-16,0 0 15,25 25 1,0-26-16,25 1 15,0 25 1,0-25-16,24-1 16,1 1-1,24 0-15,1 0 16,-1-25-1,25 50-15,-24-50 16,24 24 0,0 1-16,0-25 15,0 25-15,1-25 16,-1 0-1,25 25-15,-25-25 16,25 0 0,-25 25-16,1-25 15,-1 0 1,0 0-16,25 0 15,-25 0 1,1 0-16,-1 0 16,0 0-1,0 0-15,0 0 16,1 0-1,-1 0-15,0 0 16,0-25 0,1 25-16,-1 0 15,0 0 1,25 0-16,-25 0 15,0-25 1,25 25-16,-24 0 16,-1 0-1,25 0-15,-25 0 16,25 0-16,-25 25 15,25-25 1,-24 0-16,24 0 16,-25 0-1,25 0-15,0 0 16,-25 25-1,25-25-15,0 0 16,-25 0 0,25 0-16,0 0 15,0 0 1,0 0-16,-24 0 15,24 0 1,0 0-16,-25 0 16,0 0-1,25-25-15,-25 25 16,1 0-1,-1-25-15,-25 25 16,25-25-16,-24 25 16,-1-25-1,1 1-15,-26 24 16,26-25-1,-26 0-15,1 0 16,-25 0 0,24 0-16,-24-24 15,-25-1 1,25 25-16,-25-24 15,-25-1 1,25 1-16,-49-1 16,24-24-1,-25 24-15,1 0 16,-26 1-1,26-1-15,-51 1 16,26-1 0,-25 25-16,-1 0 15</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22T15:02:18.947"/>
    </inkml:context>
    <inkml:brush xml:id="br0">
      <inkml:brushProperty name="width" value="0.05292" units="cm"/>
      <inkml:brushProperty name="height" value="0.05292" units="cm"/>
      <inkml:brushProperty name="color" value="#FF0000"/>
    </inkml:brush>
  </inkml:definitions>
  <inkml:trace contextRef="#ctx0" brushRef="#br0">9401 5879 0,'25'0'31,"0"25"0,-1-25-31,1 0 16,0 0-1,25 0-15,-26 0 16,26 0 0,24 0-16,-24 0 15,24-25 1,1 25-16,-1 0 15,26 0 1,-26 0-16,0-25 16,26 25-16,-1 0 15,-25 0 1,25 0-16,1-25 15,-1 25 1,0 0-16,0 0 16,0 0-1,26-25-15,-26 25 16,0 0-1,25 0-15,-25 0 16,25 0 0,-25-25-16,1 25 15,24 0 1,-25 0-16,0 0 15,0 0 1,25 0-16,-24 0 16,-1 0-1,-25 0-15,25 0 16,-24 0-1,24 0-15,-25 25 16,-24-25 0,0 0-16,-1 0 15,-24 0-15,0 0 16,-25 25-1,0-50 1,-25 25 0,0 25 15</inkml:trace>
  <inkml:trace contextRef="#ctx0" brushRef="#br0" timeOffset="2524.2524">13395 5779 0,'-25'0'31,"25"25"-15,0 0-1,0 0 1,25-25 46,-1-25-62,-24 0 16,0 0-1,-24 1 1,-1 24 0,0 0-1,0 24 1,0 1-16,1 0 15,-1 0 1,25 0-16,0 0 16,25-25-1,-1 0 1,1-25-1,25 0-15,-25 0 16,-25 0 0,24 0-16,-24 1 15,0-1 1,-24 25-1,-1 25-15,0-25 16,0 24 0,0 1-16,25 0 15,-24 0 1,24 0-1,24-25 1,1 0 218,0 0-218,0 0-1,0 0-15,24 0 16,-24 0-1,25 0-15,-1 0 16,1-25 0,-1 25-16,1 0 15,24 0 1,-24 0-16,24 0 15,1 0 1,-1 0-16,-24 0 16,24 0-1,1 0-15,-1-25 16,1 25-16,-1 0 15,25 0 1,-24 0-16,-1 0 16,0-25-1,1 25-15,-1 0 16,25 0-1,-24 0-15,-1 0 16,1-25 0,24 25-16,-25 0 15,1 0 1,24 0-16,-25 0 15,1 0 1,-1 0-16,1 25 16,24-25-1,-25 0-15,1 0 16,24 0-1,-25 0-15,1 25 16,24-25 0,-25 0-16,26 0 15,-26 25 1,0-25-16,26 0 15,-26 0-15,0 0 16,1 0 0,-1 0-16,1 0 15,-1 0 1,0 25-16,1-25 15,-1 0 1,-24 0-16,0 0 16,-1 0-1,1 0-15,-1 0 16,-24 0-1,25 0-15,-25 0 32,-25-25-32,24 25 15,-48 0 16,-1 0 1,25 25-17,-25-25 1,0 0-1,50 0 1,-25 25-16,25-25 31,24-25-31,-24 25 16,0-25-1,-25 0-15,25 0 16,-50 0 0,0 25-1,0-24 1,1 48-16,-26-24 15,25 25 1,25 0 0,0 0-1,25-25 1,0 0-1,0 0-15,-1 0 16,1 0-16,-25-25 16,25 25-1,-25-25 1,-25 25-1,0 0 17,1 25-32,24 0 31,0 0-16,24-25 1,1 0-16,0 0 16,0 25-1,0-50-15,-1 25 16,1-25-1,-50 0 17,1 25-17,-26 0 1,0 0-16,26 25 15,-26 0-15</inkml:trace>
  <inkml:trace contextRef="#ctx0" brushRef="#br0" timeOffset="3653.3653">9426 5854 0,'-50'-25'0,"50"0"16,0-24-1,25-1-15,0 0 16,49-24-1,-24 0-15,24 24 16,-24-24 0,24 24-16,1-24 15,24-1-15,0 1 16,0-1-1,25 26-15,0-26 16,0 1 0,0 24-16,0 1 15,0-1 1,25 0-16,0 1 15,0 24 1,-25-25-16,25 26 16,-25-1-1,25 25-15,-25-25 16,0 25-1,0 0-15,0 25 16,-25-25 0,0 25-16,0-1 15,-24 1 1,24 0-16,-25 25 15,-24-26 1,24 26-16,-24 0 16,0-1-16,-1 1 15,1 0 1,-25-1-16,0 1 15,-1-1 1,-24 26-16,25-26 16,-25 1-1,25 0-15,-25-1 16,0 1-1,0-1-15,25-24 16,-25 0 0,25 0-16,-25-25 15</inkml:trace>
  <inkml:trace contextRef="#ctx0" brushRef="#br0" timeOffset="4093.4093">13246 5358 0,'-25'0'16,"0"0"-16,25 25 16,0-1-1,25 26 1,-25-25-1,0 24-15,25 1 16,0-25 0,-25 0-16,24 24 15,-24-24 1,25 0-1,-25-50 32,0-25-31,50 1-1,-1-1-15,1-24 16,24 24 0,-24-24-16,0 49 15,-26 0 1,1 0-16,0 1 15,-25-1 1,0 25-16</inkml:trace>
  <inkml:trace contextRef="#ctx0" brushRef="#br0" timeOffset="4789.4789">10393 4068 0,'-25'25'16,"1"0"-16,-1-1 15,0 26 1,25 24-16,0-24 15,0 24 1,0 1-16,25-1 16,0-49-16,24 0 15,-24 0 1,25-25-16,-26-25 15,26 0 1,0-25-16,-1-24 16,-24 0-1,25-1-15,-26 1 16,-48-1-1,-1 26-15,-25 24 16,1 25 0,-26 0-16,1 25 15,24 24 1,1-24-16,24 25 15,0-25 1</inkml:trace>
  <inkml:trace contextRef="#ctx0" brushRef="#br0" timeOffset="5289.5289">10840 3969 0,'0'25'15,"0"-1"-15,24 1 16,-24 25 0,0 24-16,25-24 15,-25 24 1,25-24-16,-25-25 15,0-50 32,0-25-47,0 1 16,0-1-1,25-24-15,0-1 16,-1 1 0,1 24-16,0 1 15,0 24 1,24 25-16,-24 0 15,0 25 1,0-1-16,0 26 16,0 0-16,-25 24 15,0-24 1,0-1-16,0 26 15,0-51 1,0 1-16,0-25 31</inkml:trace>
  <inkml:trace contextRef="#ctx0" brushRef="#br0" timeOffset="5707.5707">11385 3919 0,'25'0'15,"0"25"1,0-25 0,0 0-1,24-25-15,-24 25 16,0-25-1,0 1-15,-1-26 16,-24 25-16,0-24 16,-24 24-1,24-25-15,-25 25 16,0 25-1,0 25-15,0 0 16,1 0 0,-1 49-16,0 1 15,0-1 1,25-24-16,25 24 15,0-24 1,24-1-16,-24 1 16,25-50-1,24 25-15,-24-50 16,-1 0-1</inkml:trace>
  <inkml:trace contextRef="#ctx0" brushRef="#br0" timeOffset="5973.5973">11981 3646 0,'0'50'16,"0"0"-1,24 24 1,-24 0-16,25 1 16,0-26-1,-25 26-15,0-50 16,25 24-1,-25-49 17</inkml:trace>
  <inkml:trace contextRef="#ctx0" brushRef="#br0" timeOffset="6250.625">12080 3621 0,'25'-24'16,"-1"-26"-16,26 50 15,0 0 1,-1 0-16,1 25 16,-50 0-1,25-1-15,-50 1 16,0 25-1,0 0-15,-24 24 16,-26-24 0,26-1-16,24-49 15,0 25 1,0-50-16</inkml:trace>
  <inkml:trace contextRef="#ctx0" brushRef="#br0" timeOffset="6719.6719">12452 3299 0,'0'25'16,"25"49"-1,-25-24 1,0 24-16,0 1 16,0-26-16,0 1 15,0 0 1,-25-26-16,25 1 15,-25-25 17,25-25-17,0-24-15,25-26 16,0 26-1,0-26-15,24 26 16,-24-1 0,0 25-16,0 25 15,-1 25 1,1-25-16,0 50 15,-25-1 1,0 26-16,25-26 16,-25 26-16,0-26 15,25-24 1,-25 0-16</inkml:trace>
  <inkml:trace contextRef="#ctx0" brushRef="#br0" timeOffset="7200.72">12923 3324 0,'-25'0'16,"1"49"-16,-1 1 15,0 0 1,25 24-16,0-24 16,0-26-1,25 1-15,0 0 31,-1-50-31,1 0 16,0 1 0,0-26-16,24 0 15,-24 1 1,-25-26-16,25 26 15,-25-1-15,0 75 47,0 0-31,-25 49-16,25-24 15,-25-1 1,25 26-16,0-26 16,0 1-1,0-25-15,25 0 16,0-25-1,25-25-15</inkml:trace>
  <inkml:trace contextRef="#ctx0" brushRef="#br0" timeOffset="7559.7559">13395 3150 0,'-25'0'15,"25"-25"1,-25 50-16,25 0 15,-25 0 1,0 0-16,25 24 16,0-24-1,25 25-15,0-26 16,0 1-1,0 25-15,-1-25 16,1-1 0,0 1-16,-50 0 31,0 0-16,-24-25 1,-1 25-16,1-50 16,24 25-1,0-25-15</inkml:trace>
  <inkml:trace contextRef="#ctx0" brushRef="#br0" timeOffset="7997.7997">13593 3200 0,'25'0'31,"24"25"-15,-24-25-16,25-25 15,-25 25 1,24-25-16,-24 0 16,0 0-1,-25 1-15,0-26 16,0 25-1,0-24-15,-25 24 16,-25 25 0,26 25-1,-26-1 1,25 26-16,-24 0 15,24-1 1,0 26-16,0-26 16,25 1-1,25-25-15,0-1 16,24 1-16,-24-25 15,25 0 1,-1 0-16</inkml:trace>
  <inkml:trace contextRef="#ctx0" brushRef="#br0" timeOffset="8437.8437">12824 4068 0,'-25'-25'16,"25"-24"-16,0 24 16,-25 0-1,1 0-15,-1 25 16,-25 25-1,25 0-15,-24 24 16,24 1 0,0 24-16,0-24 15,25 24 1,25-24-16,0-25 15,25 0 1,-1-25-16,1 0 16,24-25-1,-24-25-15,-1 1 16,1-1-1</inkml:trace>
  <inkml:trace contextRef="#ctx0" brushRef="#br0" timeOffset="8870.887">13047 3845 0,'0'-25'0,"-25"50"15,25 0 1,25 24 0,-25 26-16,0-26 15,0 26 1,0-26-16,25 1 15,-25-25 1,0-1-16,25-24 31,-50 0-31,50-24 16,-25-1-1,0-50-15,25 26 16,-1-26 0,1 1-16,25 0 15,-25 49 1,0 0-16,-1 25 15,1 25 1,-25 0-16,25 24 16,-25 26-1,25-26-15,-25 26 16,25-51-16,-25 1 15,49 0 1,-24-50-16,0 0 16</inkml:trace>
  <inkml:trace contextRef="#ctx0" brushRef="#br0" timeOffset="9306.9306">13593 3746 0,'-50'0'0,"1"24"15,24 26 1,-25 24-16,26-24 16,24 24-1,0-49-15,24 25 16,1-50-1,0 0-15,0 0 16,-25-25 0,25-25-16,-1 26 15,1-26 1,-25-24-16,0 24 15,25 0-15,-25 1 16,-25 49 0,50 0-1,-25 25 1,0 24-16,0 1 15,25-1 1,-25 26-16,0-26 16,25-24-1,-25 0-15,24 0 16,1-50-1</inkml:trace>
  <inkml:trace contextRef="#ctx0" brushRef="#br0" timeOffset="9735.9735">13767 3696 0,'24'50'31,"-24"-1"-15,0 1-16,0-1 15,0 1 1,-24 0-16,24-26 16,-25-48 30,50-26-46,-25 0 16,24-24 0,26 0-16,-25-1 15,24 25 1,-24 1-16,0 24 15,0 25 1,0 25-16,-1 0 16,1 24-1,-25 1-15,0 24 16,0 1-1,-25-26-15,25-24 16,0 0 0,25-25-16,-25 0 15</inkml:trace>
  <inkml:trace contextRef="#ctx0" brushRef="#br0" timeOffset="10257.0256">14188 3497 0,'-25'0'0,"1"50"16,-1 0-1,0-1-15,25 26 16,0-50-1,25-1-15,0-24 16,-1-24 0,1 24-1,0-50 1,0 0-16,-25 25 15,25-49 1,-25 24-16,24 1 16,-24 24-1,0 50 16,0 24-15,0 1-16,0 24 16,0 1-1,0-1-15,0 1 16,0-26-1,25 26-15,-25-50 16,0 24 0,-25 1-16,1-25 15,-1-1 1,0-24-16,0 0 15,0-24 1,1-1-16</inkml:trace>
  <inkml:trace contextRef="#ctx0" brushRef="#br0" timeOffset="10666.0665">14436 3597 0,'25'0'0,"0"0"16,25 0 0,-1 0-16,-24-25 15,25 0 1,-26 0-16,-24 0 16,25-24-1,-25-1-15,0 1 16,-25-1-1,1 25-15,-1 25 16,-25 25 0,1 0-16,24 0 15,-25 49 1,25-24-16,1-1 15,24 1 1,0-1-16,24-24 16,26 0-1,0-25-15,-1 25 16,1-25-16</inkml:trace>
  <inkml:trace contextRef="#ctx0" brushRef="#br0" timeOffset="12178.2177">13469 5655 0,'0'-24'16,"25"24"15,-25-25-16,25 0 1,24-25-16,-24 1 16,25-1-1,-1-24-15,1-1 16,-1 1-1,26 0-15,-1-26 16,1 26 0,-1 0-16,0-1 15,26 1-15,-1-1 16,0 26-1,0-26-15,25 26 16,0-1 0,-24 0-16,-1 1 15,0 24 1,0 0-16,0-24 15,26 24 1,-1 0-16,0 0 16,0 0-1,-25 1-15,25 24 16,-25-25-1,25 25-15,0-25 16,-25 25 0,25 0-16,-24 25 15,24-25 1,-50 25-16,25-1 15,-24 1 1,24 25-16,-25-25 16,-24 24-1,24 1-15,-24-1 16,-1 1-1,-24 24-15,25-24 16,-25 24-16,0 1 16,-1-1-1,1 1-15,-25-1 16,25 1-1,-25-26-15,25 26 16,0-1 0,-25 0-16,0 1 15,24-26 1,-24 26-16,25-26 15,-25 1 1,0 0-16,25-1 16,-25-24-1,0 25-15,0-26 31,-25-24-15,0 0 0,1-24-1,-1-1-15,0 25 16,0-25-1,25 0-15,-25 0 16,25 50 46,25 0-46,0-25-16,0 50 16,0-26-1,24-24-15,1 25 16,-1 0-1,-24-25-15,25 0 16,-25 0 0,24 0-16,-24-25 15,0 0 1,0 1-16,-1-1 15,1-25-15,0 25 16,0-24 0,0-1-16,-25 25 15,0 1 1,0-1-1,-25 25 1,25-25-16</inkml:trace>
  <inkml:trace contextRef="#ctx0" brushRef="#br0" timeOffset="13035.3034">16793 3101 0,'0'-25'15,"0"50"1,25 24-1,-25 26-15,-25-1 16,25 25 0,-25 0-16,0 1 15,0-1 1,1-25-16,24 1 15,-25-26-15,25-24 16</inkml:trace>
  <inkml:trace contextRef="#ctx0" brushRef="#br0" timeOffset="13749.3748">16669 3522 0,'0'-25'0,"-25"25"16,50 0-1,0 0 1,-1 0 0,26-24-16,24-1 15,-24 0 1,0 0-16,-26 0 15,1 25 1,0 0-16,-25 25 47,0 0-32,0 25-15,0-1 16,0-24 0,0 25-16,0-1 15,-25 1-15,25-25 16,25 0-1,0-75 17,0 0-32,24 1 15,1-1 1,-25-24-16,-1 24 15,1 25 1,0 50 0,-25 0-1,0 0-15,0 49 16,0-24-1,0-1-15,0 1 16,0-25 0,25 24-16,0-73 46,-1-1-46,1-50 16,25 1 0,-25-1-16,24 1 15,-24 24 1,0 1-16,-25 24 15,0 50 17</inkml:trace>
  <inkml:trace contextRef="#ctx0" brushRef="#br0" timeOffset="14126.4125">17711 3423 0,'-25'25'0,"0"0"16,0 24 0,0 26-16,1-26 15,24 26 1,0-50-16,24-1 31,1-48-31,0 24 16,25-50-1,-1 0-15,-24 1 16,25-1-1,-50 0-15,24-24 16,-48 49 0,-1-24-16,0 49 15,-25 0 1,1 49-16,-26-24 15,26 25 1,49-50-16</inkml:trace>
  <inkml:trace contextRef="#ctx0" brushRef="#br0" timeOffset="14402.4401">18008 3497 0,'0'25'15,"-25"25"-15,1 24 16,-1 1 0,0 24-16,0 0 15,25 0 1,0-24-16,0-1 15,25 1 1,-25-26-16,0 1 16,0-25-1,0-1-15,-25-24 16</inkml:trace>
  <inkml:trace contextRef="#ctx0" brushRef="#br0" timeOffset="14740.4739">17859 3696 0,'25'-50'0,"0"25"15,25-24 1,-1 24-16,26 25 15,-26 0 1,1 0-16,-1 0 16,-24 25-1,-25 0 1,0-1-1,-25 26-15,-24-25 16,-26 25 0,1-1-16,24-24 15,-24 0 1,49-25-16,25-25 31</inkml:trace>
  <inkml:trace contextRef="#ctx0" brushRef="#br0" timeOffset="15189.5188">18430 3324 0,'0'25'31,"0"24"-16,25 1-15,-50-1 16,25 26 0,0-1-16,0 1 15,-25-26 1,25-24-16,0 25 15,25-100 32,0-24-31,24-1-1,1 26-15,0-26 16,-26 50 0,1 1-16,0 24 15,0 24 1,-25 26-1,0 0-15,0 24 16,0 1 0,0-26-16,0 1 15,25-25 1,24-1-16</inkml:trace>
  <inkml:trace contextRef="#ctx0" brushRef="#br0" timeOffset="15629.5628">19100 3522 0,'-50'0'16,"0"50"-16,-24-1 15,49 1-15,0 0 16,25-25 0,25-1-16,-25 1 15,25-25 1,0 0-16,0-25 15,-1 1 1,1-26-16,0 0 16,0 1-1,0-1-15,-1 0 16,-24 26-1,0 73 17,0 1-17,-24-1 1,24 1-16,0 25 15,0-26 1,0-24-16,24 0 16,26 0-1</inkml:trace>
  <inkml:trace contextRef="#ctx0" brushRef="#br0" timeOffset="15987.5986">19521 3423 0,'-49'0'16,"49"25"-16,-25 24 15,0-24 1,25 25-16,25-25 15,-25-1 1,25 1-16,-1 0 16,1 0-1,0 0-15,0 0 16,-25-1-1,0 1-15,0 0 16,-25-25 0,-25 25-16,26-25 15,-26 0 1,0 0-16,26-25 15,-1 0-15</inkml:trace>
  <inkml:trace contextRef="#ctx0" brushRef="#br0" timeOffset="16426.6425">19670 3522 0,'0'25'16,"25"0"-1,0 0 1,24-25 0,1 0-16,-25 0 15,24-25 1,-24 0-16,0 0 15,-25 0 1,25 1-16,-25-26 16,0 0-1,-25 26-15,0-1 16,-24 25-16,24 0 15,-25 25 1,1-1-16,-1 26 16,25 0-1,0-1-15,25 1 16,0-1-1,0-24-15,25 25 16,0-25 0,0 0-16,24-25 15,-24 0 1</inkml:trace>
  <inkml:trace contextRef="#ctx0" brushRef="#br0" timeOffset="16909.6908">18529 4341 0,'-25'-25'15,"-24"0"-15,-1 25 16,0 25-1,1 25-15,-1-1 16,1 26 0,-1 24-16,25-25 15,25 1 1,0-1-16,25-24 15,0-1-15,24-49 16,-24 25 0,50-50-16,-26 1 15,26-51 1,-1 25-16</inkml:trace>
  <inkml:trace contextRef="#ctx0" brushRef="#br0" timeOffset="17356.7355">18752 4217 0,'-24'25'32,"24"-1"-32,0 51 15,-25-1 1,25 1-16,0-1 15,-25 0 1,25 1-16,0-26 16,0-24-16,0 0 15,0-75 32,25 1-47,0-26 16,-1 1-1,26-25-15,-25 24 16,24 51-1,-24-1-15,0 25 16,0 0 0,0 49-16,-25 1 15,0 24 1,0-24-16,0 49 15,0-49 1,24-1-16,-24 1 16,50-25-1,-25-25-15</inkml:trace>
  <inkml:trace contextRef="#ctx0" brushRef="#br0" timeOffset="17804.7803">19372 4316 0,'-24'0'16,"-1"0"0,-25 25-16,1 0 15,24 49 1,-25-24-16,25 24 15,25-24 1,0-1-16,25-24 16,0-25-1,0 0-15,0-25 16,-1-24-1,26 24-15,-25-25 16,0-24 0,-25 24-16,24 1 15,-24-1 1,-24 50-1,24 25 1,0 0 0,-25 49-16,25-24 15,0-1 1,0 1-16,0-1 15,0 1 1,0-25-16,25-25 16</inkml:trace>
  <inkml:trace contextRef="#ctx0" brushRef="#br0" timeOffset="18234.8233">19571 4316 0,'0'25'31,"-25"24"-31,25 1 16,0 0-1,-25-1-15,25-24 16,0 25-16,0-26 31,-25-48-31,50-1 31,-25-25-31,25 1 16,25-26-1,-25 26-15,24-26 16,-24 50 0,25-24-16,-26 49 15,1 0 1,0 49-1,-25-24 1,0 25-16,0 24 16,0-24-1,-25 24-15,25-24 16,25-1-1</inkml:trace>
  <inkml:trace contextRef="#ctx0" brushRef="#br0" timeOffset="18796.8795">20216 4242 0,'-50'0'0,"25"0"15,-24 24 1,24 26-16,-25 0 16,26-1-1,-1 1-15,0-25 16,25-1-1,25-24-15,0 0 32,-1-24-32,1-1 15,0-25 1,-25 1-16,25-1 15,0 0 1,-1 26-16,-24-1 16,0 0-16,0 50 15,25 0 1,-25 24-16,0 1 15,0 24 1,25-24-16,-25 24 16,0 1-1,0 24-15,0-25 16,0 1-1,-25-1-15,25-24 16,-49-1 0,24-24-16,0 0 15,-25-25 1,26 0-16,-1-25 15,0 0 1</inkml:trace>
  <inkml:trace contextRef="#ctx0" brushRef="#br0" timeOffset="19266.9265">20439 4390 0,'25'-24'16,"0"24"0,-1 0-16,26-25 15,0-25 1,-1 25-16,-24 1 15,0-1 1,-25-25-16,0 25 16,0-24-1,0 24-15,-25 0 16,-25 25-1,26 25-15,-26 0 16,0 0 0,1 24-16,-1 1 15,25 24 1,25-24-16,0-1 15,0 1 1,25-25-16,25 0 16,-25-1-16,24-48 15,26 24 1,-26-25-16,26 0 15,-26 0 1</inkml:trace>
  <inkml:trace contextRef="#ctx0" brushRef="#br0" timeOffset="22420.2418">7565 14709 0,'-49'0'0,"24"0"16,-25 0 0,-24 0-16,24 0 15,-24-25 1,24 25-16,-24-24 15,0 24-15,-1 0 16,1-25 0,-1 25-16,1 0 15,-25-25 1,-1 25-16,1 0 15,0 0 1,-25-25-16,25 25 16,-25 0-1,0 0-15,0 0 16,-25 0-1,25 0-15,-25 0 16,25 25 0,-25-25-16,0 0 15,0 0 1,1 25-16,-1-25 15,0 0 1,0 0-16,0 25 16,1-25-16,-1 0 15,0 0 1,0 0-16,0 0 15,0 0 1,1 0-16,-1 0 16,0 0-1,25 0-15,0 0 16,-25-25-1,25 25-15,0-25 16,0 25 0,0 0-16,25 0 15,-25 0 1,24-25-16,1 25 15,0 0 1,0 25-16,0-25 16,-1 25-1,26 0-15,-25-1 16,24 1-1,1 25-15,24-1 16,1-24 0,-1 25-16,0-1 15,26 1-15,24-25 16,-25 24-1,50 1-15,-25-25 16,49 0 0,-24-1-16,25 1 15,24 0 1,1 0-16,-1-25 15,25 25 1,-24-25-16,49 24 16,-25-24-1,0 0-15,25 0 16,0 25-1,-25-25-15,25 0 16,0 0 0,-24 25-16,24-25 15,0 25 1,0-25-16,0 25 15,0-25 1,0 25-16,0-25 16,0 24-16,0-24 15,0 25 1,0-25-16,0 0 15,0 25 1,0-25-16,25 0 16,-25 0-1,25 0-15,-25 0 16,24 0-1,1 0-15,-25 0 16,25 0 0,0 0-16,0 0 15,0 0 1,-1 0-16,1 0 15,0 0 1,0 0-16,0 0 16,0 0-1,-1 0-15,1 0 16,-25 0-1,0 0-15,25 0 16,-25 0-16,0 0 16,0-25-1,0 25-15,-25 0 16,1-25-1,-26 1-15,0-1 16,1 0 0,-50-25-16,24 25 15,-24-24 1,-25-1-16,-25-24 15,0-1 1,1 26-16,-51-26 16,1 1-1,-1 24-15,-24 1 16,0-1-1,0 1-15,-25-1 16,0 25 0,0 0-16,0 25 15</inkml:trace>
</inkml:ink>
</file>

<file path=ppt/ink/ink5.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19T16:41:02.616"/>
    </inkml:context>
    <inkml:brush xml:id="br0">
      <inkml:brushProperty name="width" value="0.05292" units="cm"/>
      <inkml:brushProperty name="height" value="0.05292" units="cm"/>
      <inkml:brushProperty name="color" value="#FF0000"/>
    </inkml:brush>
  </inkml:definitions>
  <inkml:trace contextRef="#ctx0" brushRef="#br0">17289 2084 0,'0'24'31,"0"1"-31,0 25 16,0-1-16,-25 26 15,25 49 1,-25-25-16,25 0 16,0 1-1,0-26-15,-25-24 16,25-26-1,0 1-15,0 0 16,0-25 0</inkml:trace>
  <inkml:trace contextRef="#ctx0" brushRef="#br0" timeOffset="286.0286">17487 2084 0,'0'24'0,"0"26"31,0 0-31,-25 24 16,25 0-1,-24 26-15,-1-1 16,25 0 0,-25-49-16,25-1 15,0-24 1,0 25-16,0-50 15</inkml:trace>
  <inkml:trace contextRef="#ctx0" brushRef="#br0" timeOffset="545.0545">16867 2480 0,'0'-24'15,"25"-1"-15,49 0 16,1 0 0,49 0-16,0 1 15,25 24 1,-50 0-16,-25 0 15,-24 24 1,-25-24-16</inkml:trace>
  <inkml:trace contextRef="#ctx0" brushRef="#br0" timeOffset="746.0746">17016 2580 0,'-74'0'15,"49"0"1,74-25 15,26 25-31,-1-25 16,25 0-16,25 25 15,-49 0 1,24 0-16</inkml:trace>
  <inkml:trace contextRef="#ctx0" brushRef="#br0" timeOffset="1086.1086">17934 2133 0,'0'25'31,"25"25"-15,-25-1-16,0 26 15,0-1 1,0 0-16,-25 1 16,25-1-1,0-24-15,0 0 16,0-26-1,0 1-15,0-25 16</inkml:trace>
  <inkml:trace contextRef="#ctx0" brushRef="#br0" timeOffset="1400.1398">18157 2084 0,'0'24'16,"25"-24"-1,-25 50 1,0 0-16,-25-1 15,25 26-15,-25-1 16,25 25 0,-25-24-16,25-1 15,-24-24 1,24-25-16,0-1 15,0 26 1,0-50-16</inkml:trace>
  <inkml:trace contextRef="#ctx0" brushRef="#br0" timeOffset="3544.3544">1538 1736 0,'-25'-24'16,"-25"24"-16,26-25 15,-1 25 1,0 25-16,-25-1 16,-24 26-1,24 24-15,-24 1 16,24 24-1,1 0-15,24 25 16,0-25 0,25-24-16,0 24 15,25-25-15,25-24 16,-1 0-1,26-1-15,-1-49 16,0 25 0,1-25-16,-1-25 15,-24 1 1,24-1-16,-49-25 15,25 0 1,-25 1-16,24-1 16,-49-24-1,25-1-15,-25 1 16,0-25-1,0 0-15,-25-1 16,0 51 0,-24-26-16,-1 51 15,0-1 1,-24 0-16,-25 50 15,24 0 1,-24 49-16,25-24 16,-1 49-1,26 0-15,-1 25 16</inkml:trace>
  <inkml:trace contextRef="#ctx0" brushRef="#br0" timeOffset="6120.612">1538 9302 0,'-25'0'16,"-25"-50"-16,26 50 16,-26 0-1,0 0-15,1 50 16,-1-25-1,1 49-15,-26 0 16,50 50 0,-24-49-16,24-1 15,25 25 1,25 25-16,0-49 15,24-1 1,1-49-16,24 25 16,1-50-1,-1 25-15,25-25 16,-24-25-1,-1-25-15,25 25 16,-24-49-16,-1-1 16,-24 1-1,-1 0-15,-24-50 16,0 24-1,-25-24-15,-25 25 16,0 25 0,-49-1-16,-25 26 15,0 24 1,-1 50-16,1 24 15,0 26 1,0-1-16,-1 25 16,26 25-1,24-49-15,50-1 16</inkml:trace>
  <inkml:trace contextRef="#ctx0" brushRef="#br0" timeOffset="8265.8264">12055 6846 0,'-25'-25'15,"25"0"1,25 1-16,0-1 15,24 25 1,26-25-16,-1 25 16,1 0-1,24 25-15,0 0 16,-24-1-1,-1 26-15,0-25 16,-49 25 0,0-1-16,0 26 15,-50-26-15,0 1 16,-24 24-1,-26-24-15,1 24 16,-25-24 0,-1 24-16,-24-24 15,25 24 1,25-24-16,-1-1 15,26 1 1,24 0-16,0-1 16,25-24-1,25-25-15,24 25 16,1-25-1,0 0-15,-1 0 16,1 0 0,-25 0-16,-50 0 31,-25 0-16,1 25-15,-26-1 16,26 26 0,-1-25-16,0 0 15,1 0 1,24 24-16,25-24 15,25 0 1,0 0-16,-1 24 16,26-24-1,0 25-15,-1-1 16,-24 1-1,25 24-15,-26 1 16,-24-1 0,-24 0-16,-1-49 15,-25 50 1,1-26-16,-26 26 15,1-1 1,-25-49-16,24 25 16,1-50-1,24 0-15,1-50 16,24 25-1,0 25-15,0-50 16,25 50-16</inkml:trace>
  <inkml:trace contextRef="#ctx0" brushRef="#br0" timeOffset="9163.9162">12973 7541 0,'0'24'16,"0"1"-1,0 0-15,-25-25 32,25-25-1,-25 0-31,0 1 15,1-1-15,-1 25 16,0 0 0,-25 25-16,26-1 15,-1 51 1,0-26-16,25 26 15,0-1 1,0-24-16,0-1 16,25 1-1,0-25-15,-1-25 16,1-25-1,-25 0-15,25-24 16,0-1 0,0-24-16,-1-26 15,-24 26 1,25 0-16,-25 49 15,0 0 1,0 50 15,0 24-31,0 1 16,25 0-1,-25 24-15,25 0 16,-25-24-16,25 0 16,-25-1-1,24-49-15,1 25 16</inkml:trace>
  <inkml:trace contextRef="#ctx0" brushRef="#br0" timeOffset="9408.9408">13146 7317 0,'0'50'0,"-24"0"16,24-1-1,-25 26-15,25 24 16,0-25 0,0 25-16,0-49 15,0 0-15,25-26 16,-25 1-1</inkml:trace>
  <inkml:trace contextRef="#ctx0" brushRef="#br0" timeOffset="9664.9664">13320 7218 0,'-25'50'15,"25"-1"-15,-24 26 16,24 24 0,0 0-16,0 0 15,0 1 1,0-26-16,24-24 15,1-1 1,0-24-16</inkml:trace>
  <inkml:trace contextRef="#ctx0" brushRef="#br0" timeOffset="9971.997">13841 7417 0,'0'49'16,"-25"1"-16,25 49 15,0-25 1,-25 26-16,25-26 16,0 0-1,0 1-15,25-50 16,-25 24-1,0-24 1</inkml:trace>
  <inkml:trace contextRef="#ctx0" brushRef="#br0" timeOffset="10272.0271">13791 7516 0,'0'-50'16,"25"25"-16,0 1 15,0 24 1,0 0-16,24 0 16,-24 24-1,0 1-15,0 0 16,-1 0-1,-24 0-15,0 24 16,-24-24 0,-1 25-16,-25-26 15,25 1 1,-24-25-16,24 0 15</inkml:trace>
  <inkml:trace contextRef="#ctx0" brushRef="#br0" timeOffset="10769.0767">14089 7193 0,'25'25'16,"-25"0"-1,25 0-15,-25 24 16,24 26 0,-24-26-16,0 26 15,25-1 1,-25-24-16,0-1 15,25-24 1,-25 25-16,0-75 47,0-49-32,0 24-15,25-24 16,-25-1-16,25 26 16,-1-1-1,-24 25-15,25 25 16,-25 25-1,25 25 1,-25-26 0,0 51-16,25-26 15,-25 26 1,0-26-16,0 1 15,0-25 1,25-25 0</inkml:trace>
  <inkml:trace contextRef="#ctx0" brushRef="#br0" timeOffset="11014.1013">14436 7417 0,'0'-25'0,"25"50"15,-25-1-15,25 26 32,0-25-32,0 0 15,24-1 1,-24-24-16,0 0 15,0 0 1,-1 0-16,-24-24 31</inkml:trace>
  <inkml:trace contextRef="#ctx0" brushRef="#br0" timeOffset="11219.1218">14635 7293 0,'0'24'47,"0"26"-47,0 24 16,0-24-1,25 24-15,-25 1 16,0-26-16,24 1 15,-24 0 1</inkml:trace>
  <inkml:trace contextRef="#ctx0" brushRef="#br0" timeOffset="11628.1627">14982 7193 0,'-25'0'16,"-24"0"-1,24 25-15,-25 0 16,25 0-1,1 0-15,24-1 16,24 1 0,26 0-16,-25 0 15,49 24 1,-24-24-16,-25 0 15,24 0-15,-24 0 16,0-25 0,-25 24-16,-25 1 15,0 0 1,0-25-16,1 25 15,-26-25 1,0 0-16,26-25 16</inkml:trace>
  <inkml:trace contextRef="#ctx0" brushRef="#br0" timeOffset="11904.1903">15205 7144 0,'0'49'15,"0"1"1,0-25-16,0 49 15,0 1 1,0-26-16,25 26 16,-25-51-1,25 1-15,0 0 16,-1-25-1</inkml:trace>
  <inkml:trace contextRef="#ctx0" brushRef="#br0" timeOffset="12210.2209">15602 7119 0,'-25'-25'16,"1"25"-1,-1 25-15,0 0 16,-25 24 0,26 1-16,-1 0 15,0 24-15,25-24 16,0-1-1,0 1-15,50-25 16,-26-25 0,26 0-16,0-25 15,-1 0 1,1-25-16</inkml:trace>
  <inkml:trace contextRef="#ctx0" brushRef="#br0" timeOffset="12650.2649">15825 7094 0,'-49'25'16,"24"0"-16,-25 24 15,1 1 1,24 0-16,25-26 15,0 26-15,0-25 16,25 0 0,0-25-1,-1 0 1,1-25-16,0-25 15,0 25 1,0-24-16,-1-1 16,1 1-1,-25-1-15,0 25 16,0 0-1,-25 25-15,25 25 16,0 25 0,0-1-1,0 1 1,0 0-16,25-26 15,-25 26 1,25-25-16,0-25 31</inkml:trace>
  <inkml:trace contextRef="#ctx0" brushRef="#br0" timeOffset="12937.2936">16073 6747 0,'0'25'32,"0"-1"-17,0 51 1,0-25-16,0 24 15,25 0 1,-25 1-16,0-1 16,0-24-1,0-1-15,0 1 16,0-25-1,0 0-15,0-25 16</inkml:trace>
  <inkml:trace contextRef="#ctx0" brushRef="#br0" timeOffset="13130.3128">15230 6846 0,'-25'0'0</inkml:trace>
  <inkml:trace contextRef="#ctx0" brushRef="#br0" timeOffset="13968.3967">16694 6623 0,'-25'25'16,"25"-1"-16,-25 26 15,0 0 1,0 24-16,25 1 15,-24 24 1,-1-25-16,25 1 16,-25-26-1,0 1-15,25-25 16,0-1-1,0-48 1,0-1 0,0-50-16,25 1 15,0-25-15,0 24 16,-25 1-1,24-25-15,-24 49 16,25 0 0,0 1-16,-25 24 15,25 25 1,0 0 0,-1 25-1,1 24-15,0 1 16,25 0-1,-26 24-15,26-24 16,0 24 0,-26-24-16,1-25 15,0 24 1,0-24-16,-25 0 15,-25-25 1,0 25-16,-24-25 16,-1 0-16,-24 0 15,-1 0 1,1 0-16,-1 0 15,26 24 1,-1-24-16,1 25 16,24 0-1,25 0 1</inkml:trace>
  <inkml:trace contextRef="#ctx0" brushRef="#br0" timeOffset="14438.4437">17338 6697 0,'-49'0'15,"24"25"-15,-25 0 16,26-25 0,24 25-16,0-1 15,24 1 1,1 0-16,25 0 15,-25 0 1,24-25-16,1 25 16,-25-1-1,-25 1-15,0 0 16,-25 0-1,0-25-15,0 25 16,-24-1 0,-1 1-16,0-25 15,26-25 1,-26 25-16</inkml:trace>
  <inkml:trace contextRef="#ctx0" brushRef="#br0" timeOffset="14694.4693">16991 6276 0,'0'24'15,"0"1"1,0 25-16,0-1 15,0 1 1</inkml:trace>
  <inkml:trace contextRef="#ctx0" brushRef="#br0" timeOffset="16496.6492">19348 6648 0,'0'24'15,"0"1"-15,-25 25 16,25 24-1,0 1-15,-25 24 16,25 25 0,-25-25-16,25-24 15,0-1-15,0-24 16,-25-26-1,50 1-15,-25-25 16</inkml:trace>
  <inkml:trace contextRef="#ctx0" brushRef="#br0" timeOffset="16782.6781">19521 6524 0,'0'24'16,"0"26"0,0 0-16,0 24 15,0 25 1,0 1-16,0 24 15,0 0 1,0-25-16,0-50 16,0 26-1,0-50-15,0 24 16,0-49-16</inkml:trace>
  <inkml:trace contextRef="#ctx0" brushRef="#br0" timeOffset="17038.7037">19050 7069 0,'0'-24'0,"50"-1"31,-1 0-31,26 0 16,24 0-1,-25 1-15,25-1 16,1 25-16,-26 0 15,-24 0 1</inkml:trace>
  <inkml:trace contextRef="#ctx0" brushRef="#br0" timeOffset="17252.7251">19199 7293 0,'25'-25'15,"24"-25"1,26 25-16,-1 1 16,0-1-1,26 0-15,-1 0 16,0 0-1</inkml:trace>
  <inkml:trace contextRef="#ctx0" brushRef="#br0" timeOffset="17685.7684">20141 6573 0,'0'25'31,"0"0"-15,-24 49-1,24-24-15,-25 24 16,25 1-1,-25-1-15,0 1 16,25-26 0,0-24-16,0 0 15,25-25 1,0 0-1,24-25 1,1 0-16,24 0 16,1 1-1,-26 24-15,1 0 16,0-25-16,-1 25 15,-24 0 1,-25-25 0</inkml:trace>
  <inkml:trace contextRef="#ctx0" brushRef="#br0" timeOffset="17978.7977">20464 6449 0,'0'-25'16,"0"50"0,0 0-1,-25 25-15,25 24 16,-25 25-1,25 0-15,-25 1 16,1 24-16,24 0 16,0-25-1,0 0-15,0-24 16,0-26-1,0-24-15,24 0 16</inkml:trace>
  <inkml:trace contextRef="#ctx0" brushRef="#br0" timeOffset="18479.8478">20836 6623 0,'0'49'32,"-25"26"-17,0-1-15,25 26 16,-24-1-1,24 0-15,0-25 16,24 1 0,1-26-16,0 1 15,0-50 1,24 0-16,1 0 15,0-25 1,-1-24-16,1-26 16,-1 26-1,-24-51-15,0 1 16,0 25-1,0-26-15,-50 26 16,0 0 0,0 49-16,-24 0 15,-1 0 1,-24 50-16,-1 0 15,1 0 1,-1 49-16,26-24 16,-1 24-16,25-24 15</inkml:trace>
  <inkml:trace contextRef="#ctx0" brushRef="#br0" timeOffset="20971.0969">20762 12601 0,'0'25'16,"0"-1"-16,0 26 16,0 0-1,24 24-15,-24 0 16,0 26-1,25-26-15,-25 0 16,0 1-16,25-25 16,-25-1-1</inkml:trace>
  <inkml:trace contextRef="#ctx0" brushRef="#br0" timeOffset="21280.1278">21010 12601 0,'-25'74'16,"0"25"0,0-24-16,25 24 15,0 0 1,25 0-16,-25-24 15,25-25 1,-25-1-16,25-24 16,-25 0-16</inkml:trace>
  <inkml:trace contextRef="#ctx0" brushRef="#br0" timeOffset="21573.1571">20538 12898 0,'0'25'16,"50"-25"-16,-1 0 16,1 0-1,25 0-15,-1 0 16,0 0-1,1-25-15,-26 25 16,26 0-16</inkml:trace>
  <inkml:trace contextRef="#ctx0" brushRef="#br0" timeOffset="21798.1793">20613 13047 0,'24'0'16,"1"0"0,0 0-1,50 0-15,-1-25 16,0 25-1,1 0-15,-1 0 16</inkml:trace>
  <inkml:trace contextRef="#ctx0" brushRef="#br0" timeOffset="22278.2276">21208 12700 0,'25'-25'16,"-25"0"-1,49 1-15,1 24 16,0 24-1,-1-24-15,1 25 16,-1 0 0,-24 0-16,0 24 15,-50 1 1,25-25-16,-25 24 15,-24 1 1,-1 0-16,25-26 16,-24 26-16,24-25 15,0-25 1,25 25-16,25-25 31,0 0-31,0 24 16,24-24-1,1 0-15,-1 0 16,26 0-1,-26 0-15,1 0 16,0 0 0</inkml:trace>
  <inkml:trace contextRef="#ctx0" brushRef="#br0" timeOffset="22840.2838">21977 12502 0,'-25'0'0,"25"24"16,0 1-1,0 0-15,-25 49 16,25-24 0,0 24-16,-24 1 15,24-1 1,24 1-16,-24-26 15,25 26 1,-25-51-16,25 26 16,25-25-1,-26-25-15,1 25 16,25-50-1,-1 0-15,-24 0 16,25-24 0,-25-26-16,24 26 15,-49-1-15,0-24 16,0 24-1,-25 25-15,1 0 16,-26 25 0,0 25-16,1 25 15,24-1 1,-25 1-16,26 0 15,24-26 1,0 26-16,0-25 16,0 0-1</inkml:trace>
  <inkml:trace contextRef="#ctx0" brushRef="#br0" timeOffset="25656.5654">20439 15329 0,'-25'0'16,"0"-25"-1,1 1-15,-26 24 16,-24-25 0,-1 0-16,1 0 15,-1 0 1,-24 1-16,0 24 15,0-25 1,0 0-16,-26 25 16,1-25-1,0 0-15,0 25 16,-24 0-1,24 0-15,-25 0 16,0-24-16,25 24 16,-25 0-1,0 0-15,25 0 16,-25 0-1,1 0-15,24 24 16,-1-24 0,-23 0-16,24 25 15,-25-25 1,25 0-16,0 25 15,25 0 1,-25 0-16,24-25 16,1 24-1,-25 1-15,25 0 16,24 0-1,-24-25-15,0 25 16,25-1 0,-26 1-16,26 25 15,0-25-15,-1 0 16,26-1-1,-1 26-15,0-25 16,25 24 0,1-24-16,-1 25 15,25-25 1,0 24-16,0 1 15,49-25 1,-24 24-16,25-24 16,0 25-1,24-26-15,0 26 16,26-25-1,-26 0-15,25 24 16,0-24 0,1 0-16,-1 0 15,-25-1 1,50 1-16,-24-25 15,-1 25-15,25-25 16,-25 25 0,0-25-16,0 0 15,25 25 1,-24-25-16,-1 0 15,25 0 1,-25-25-16,25 25 16,-25 0-1,1 0-15,24-25 16,-25 25-1,25-25-15,-25 25 16,0-25 0,0 1-16,26-1 15,-26 0 1,0 0-16,0 25 15,0-49 1,1 49-16,-1-50 16,-25 25-1,25 0-15,1 1 16,-26-1-1,25 0-15,-24 0 16,-1 0-16,1 1 16,-1-1-1,0 0-15,1 25 16,-26-25-1,1 0-15,0 25 16,-1-24 0,1-1-16,-1 0 15,-24 0 1,0 25-16,0-25 15,0 1 1,-25-1-16,0 0 16,0 0-1,0 25-15</inkml:trace>
  <inkml:trace contextRef="#ctx0" brushRef="#br0" timeOffset="27806.7804">21010 15230 0,'-25'-25'32,"25"-24"-32,-25 24 15,25-25 1,-25 1-16,0 24 15,1 25 1,-1 25-16,0-1 16,0 26-1,0 0-15,25 24 16,0 0-16,0-24 15,25 0 1,0-25-16,0-1 16,0-24-1,24 0-15,-24-24 16,0-1-1,0-25-15,-1-24 16</inkml:trace>
  <inkml:trace contextRef="#ctx0" brushRef="#br0" timeOffset="28020.8018">21034 14908 0,'0'-50'15,"0"0"1,-24 26-16,24 48 31,0 26-15,0 24-1,0 1-15,0 24 16,24-25 0,-24-24-16,0 24 15,25-24 1,-25-25-16,25 25 15</inkml:trace>
  <inkml:trace contextRef="#ctx0" brushRef="#br0" timeOffset="28463.8461">21158 15106 0,'25'25'31,"0"-25"-31,25 0 16,-26 25 0,26-25-16,-25-25 15,0 25 1,-1-25-16,-24 0 15,0-24-15,0 24 16,-24-25 0,24 25-16,-25 1 15,-25 24 1,25 24-16,1 1 15,-1 25 1,0-1-16,0 1 16,25 0-1,0-1-15,25 1 16,0-25-1,0-1-15,-1 1 16,26-25 0,0-25-16,-1 1 15</inkml:trace>
  <inkml:trace contextRef="#ctx0" brushRef="#br0" timeOffset="28684.8682">21704 14833 0,'0'25'16,"0"0"-16,0 24 16,0 1-1,0 24-15,0 1 16,0-1-1,0 1-15,0-26 16,0 1 0,0-25-16</inkml:trace>
  <inkml:trace contextRef="#ctx0" brushRef="#br0" timeOffset="28940.8938">21481 15032 0,'49'24'31,"1"-24"-15,0 0-16,24 0 15,1 0-15,-1 0 16,0 0 0,-24 0-16,0-24 15,-26 24 1</inkml:trace>
  <inkml:trace contextRef="#ctx0" brushRef="#br0" timeOffset="29124.9122">22051 14957 0,'-24'0'0,"-1"-25"16,-25 50-1,25-25-15,-24 50 16,24-25-1,0 24-15,25 1 16,0-25 0,0 24-16,25-24 15,0 0 1,0 0-16,24-25 15,-24 0 1</inkml:trace>
  <inkml:trace contextRef="#ctx0" brushRef="#br0" timeOffset="29482.948">22200 14957 0,'0'25'16,"-25"25"-1,25-1-15,0 1 16,0-25 0,-24 24-16,24-24 15,0 0 1,0 0-16,0-50 47,0 0-32,0 0-15,0-24 16,24-1-1,-24 0-15,25 1 16,0 24-16,0 0 16,0 25-1,-1-25-15</inkml:trace>
  <inkml:trace contextRef="#ctx0" brushRef="#br0" timeOffset="30177.0174">22423 14957 0,'0'25'15,"-24"0"1,24 0-1,0 24-15,0-24 16,-25 0 0,25 0-16,0-1 31,0-48 16,0-1-47,25-25 15,-1 1 1,-24-1-16,25 25 15,0-24 1,0 49-16,0 0 16,-1 0-1,1 0-15,-25 24 16,0 26-1,0-25-15,-25 0 16,25 24 0,0-24-16,-24-25 15,24 25 1,0-50 15,24 25-31,1-50 16,0 26-16,0-26 15,0 0 1,-1 26-16,1-1 15,0 25 1,0 0-16,0 25 31,-25 24-31,0-24 16,0 49-1,0-24-15,0-25 16,0 24 0,0-24-16,0 0 15</inkml:trace>
  <inkml:trace contextRef="#ctx0" brushRef="#br0" timeOffset="30432.0429">22994 14858 0,'0'25'16,"-25"24"-1,25-24-15,0 25 16,-25-1 0,25 1-16,0 0 15,0-26 1,0 1-16</inkml:trace>
  <inkml:trace contextRef="#ctx0" brushRef="#br0" timeOffset="30922.0919">23143 14858 0,'0'25'31,"0"24"-31,-25-24 16,25 25-16,0-1 15,-25-24 1,0 25-16,25-25 31,-24-25-15,48 0-1,-24-50 1,25 25-1,25-24-15,-1-1 16,-24 0 0,25 26-16,-25-1 15,24 25 1,-24 0-16,-25 25 31,25-1-31,-50 26 16,25 0-16,-25-1 15,0-24 1,1 0-16,-1 24 15,25-49 1</inkml:trace>
  <inkml:trace contextRef="#ctx0" brushRef="#br0" timeOffset="31372.1369">23440 15007 0,'25'-25'0,"25"50"15,-25-25 1,-1 0-16,26 0 16,-25 0-1,0 0-15,-1-25 16,1 25-1,0-50-15,-25 26 16,0-1 0,-25 0-1,0 25-15,1 0 16,-1 0-1,-25 25-15,25 0 16,1-1 0,24 26-16,-25-25 15,25 24 1,0 1-16,0-25 15,25 0 1,-1-1-16,26 1 16,-25-25-1,24 0-15,1 0 16,-25-25-1</inkml:trace>
  <inkml:trace contextRef="#ctx0" brushRef="#br0" timeOffset="31566.1563">23118 14560 0,'0'0'16</inkml:trace>
  <inkml:trace contextRef="#ctx0" brushRef="#br0" timeOffset="32291.2288">21034 15850 0,'-24'0'0,"24"-25"16,-25 1 0,0-1-16,25 0 15,-25 0 1,0 0-16,1 25 31,-1 0-31,0 50 16,0 0-1,0-1-15,25 26 16,0-1-1,-24-24-15,48 24 16,-24-24 0,25-26-16,0 1 15,0-25 1</inkml:trace>
  <inkml:trace contextRef="#ctx0" brushRef="#br0" timeOffset="32791.2788">21183 15652 0,'-25'25'47,"25"-1"-32,0 26-15,0 0 16,0 24 0,0-24-16,-24-1 15,24 1 1,0-1-16,0-24 15,0 0 1,0 0-16,-25-25 16,25-25 15,25-25-31,-25 1 15,24-1 1,-24 1-16,50-1 16,-25 0-1,0 26-15,24 24 16,-24 0-1,0 24-15,-25 1 16,25 25 0,-25-1-16,0 1 15,0 0 1,-25-26-16,25 26 15,0-25 1</inkml:trace>
  <inkml:trace contextRef="#ctx0" brushRef="#br0" timeOffset="33221.3218">21481 15925 0,'25'-25'15,"-1"0"-15,26 25 16,-25-25 0,24 25-16,-24-25 15,0 25 1,-25-24-16,25 24 15,-50-25 1,25 0-16,-25 25 31,0-25-31,1 25 16,24 25-1,-25 0-15,0 0 16,25 24 0,-25-24-16,25 25 15,0-1 1,25-24-16,-25 0 15,25 0 1,0-25-16,-1 24 16,1-24-16,0-24 15</inkml:trace>
  <inkml:trace contextRef="#ctx0" brushRef="#br0" timeOffset="33899.3896">21903 15726 0,'0'25'31,"0"0"-15,-25 24-16,25 1 15,0-25 1,-25 24-16,25-24 15,0 0 1,0 0-16,0 0 16,0-50-1,25 0 1,-25-25-1,25 1 1,24-1-16,-24 1 16,25 24-1,-1 0-15,-24 0 16,0 50-1,0 0 1,-25 24 0,0-24-16,0 25 15,-25-1 1,25-24-16,-25 0 15,25 0 1,-25-25-16,50-25 31,-25 0-15,50-24-1,-26-1-15,26 0 16,-25 1-16,24 24 16,-24 0-1,0 0-15,0 25 16,0 25-1,-1 25 1,-48-1 0,24 1-16,0 0 15,-25-1 1,25 1-16,0-25 15,0 24 1,0-24-16</inkml:trace>
  <inkml:trace contextRef="#ctx0" brushRef="#br0" timeOffset="34375.4372">21679 16297 0,'0'24'15,"0"1"1,0 25-16,0 24 16,0 1-1,0-1-15,0-24 16,0 24-16,0-24 15,0-1 1,0-24-16,0 25 16</inkml:trace>
  <inkml:trace contextRef="#ctx0" brushRef="#br0" timeOffset="34712.4709">21654 16421 0,'0'-50'16,"0"25"-1,0 0-15,25 1 16,0-1-1,0 25-15,25 0 16,-26 25 0,26-25-16,-25 49 15,-25-24-15,0 25 16,-25-25-1,0-1-15,-24 1 32,24 0-32,0-25 15,0 0 1</inkml:trace>
  <inkml:trace contextRef="#ctx0" brushRef="#br0" timeOffset="35110.5107">22051 16272 0,'25'25'31,"-25"-1"-31,0 1 15,0 25 1,0-25-16,0 24 16,-25 1-1,25-25-15,0 0 16,0-1-16,-24-24 31,24-24-15,0-1-1,24 0-15,-24-25 16,25 1-1,-25 24-15,25-25 16,0 50 0,0-25-16,-1 1 15,1 24 1,0-25-16</inkml:trace>
  <inkml:trace contextRef="#ctx0" brushRef="#br0" timeOffset="35488.5485">22349 16346 0,'-25'25'15,"0"0"-15,25 0 16,-24 24-1,24-24-15,0 0 16,0 25 0,24-50-16,-24 24 15,25 1 1,0-25-16,0-25 15,0 25 1,-1-49-16,1 24 16,-25-25-1,25-24-15,-25 24 16,0 1-16,-25 24 15,0 0 1,1 25-16,-26 0 16,25 25-1,25 0-15</inkml:trace>
  <inkml:trace contextRef="#ctx0" brushRef="#br0" timeOffset="35815.5812">22721 16247 0,'-25'0'16,"25"25"-16,0 0 15,-25 24-15,1 26 16,24-26-1,0 1-15,0 0 16,0-1 0,0-24-1,0 25-15,0-26 16,24-24-16</inkml:trace>
  <inkml:trace contextRef="#ctx0" brushRef="#br0" timeOffset="36116.6112">22671 16272 0,'0'-25'0,"0"-25"15,25 26 1,0-1-16,0 25 15,0 0 1,0 0-16,-1 0 16,1 49-1,-25-24-15,25 0 16,-25 25-16,-25-50 15,25 24 1,-25 1-16,1-25 16,-1 0-1,-25 25-15</inkml:trace>
  <inkml:trace contextRef="#ctx0" brushRef="#br0" timeOffset="36541.6538">22920 16222 0,'24'25'0,"-24"0"15,25 0 1,0-25 0,0 0-1,0 0-15,-1-25 16,1 0-1,-25 0-15,25 0 16,-25-24 0,0-1-16,0 25 31,-25 25-31,-24 25 15,24 0 1,0 0-16,-25 24 16,26-24-1,24 25-15,-25-1 16,25-24-1,25 0-15,-25 0 16</inkml:trace>
  <inkml:trace contextRef="#ctx0" brushRef="#br0" timeOffset="36964.6958">23242 16098 0,'-25'25'31,"25"0"-31,0 24 16,-25-24-1,25 25-15,0-25 16,-24-1-1,24 1-15,0 0 16,0-50 31,0 0-32,0-24 1,24 24-16,1-25 16,0 1-1,0 24-15,0 0 16,-1 25-16,26 0 15,-25 0 1,0 0-16,-1 0 16,1 0-1</inkml:trace>
  <inkml:trace contextRef="#ctx0" brushRef="#br0" timeOffset="37237.7231">23639 15850 0,'0'25'0,"0"0"16,-25 0-1,25 24-15,-25 1 16,25 24 0,0-24-16,0-1 15,-25 1-15,25-25 16,0 24-1,0-49-15</inkml:trace>
  <inkml:trace contextRef="#ctx0" brushRef="#br0" timeOffset="37654.7648">23440 16073 0,'-24'0'15,"48"0"-15,1 0 32,0 0-32,25 0 15,24-24 1,-24 24-16,-1 0 15,1-25 1,-1 0-16,-24 25 16,0 0-16,-50 25 46,25 0-30,-25-1-16,1 1 16,24 25-1,-25-25-15,25 24 16,0-24-1,-25 0-15,25 0 16,0-1 0,25 1-16</inkml:trace>
  <inkml:trace contextRef="#ctx0" brushRef="#br0" timeOffset="38073.807">23937 16098 0,'24'0'16,"1"25"-1,25-25 1,-25 0-1,-1 0-15,1 0 16,0-25 0,0 25-16,-25-49 15,0 24 1,0 0-16,0 0 31,-25 25-31,0 0 16,-24 25-1,-1 0-15,25 0 16,0 24-1,1-24-15,24 25 16,-25-1-16,50-24 16,-1 25-1,1-26-15,0 1 16</inkml:trace>
  <inkml:trace contextRef="#ctx0" brushRef="#br0" timeOffset="38461.8458">24457 16073 0,'0'-24'0,"-24"-1"16,-1 25-1,0 0-15,0 0 16,0 0 0,25 25-16,-24-1 15,24 1 1,0 25-16,0-25 15,24-1 1,-24 1-16,25 0 16,-25 0-16,25 0 15,-50-25 1,0 0-1,1 0 1,-1 0-16,0-25 16,-25 25-1,26 0-15,-26-25 16</inkml:trace>
  <inkml:trace contextRef="#ctx0" brushRef="#br0" timeOffset="38707.8704">24011 15751 0,'25'0'62</inkml:trace>
</inkml:ink>
</file>

<file path=ppt/ink/ink6.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19T17:13:53.393"/>
    </inkml:context>
    <inkml:brush xml:id="br0">
      <inkml:brushProperty name="width" value="0.05292" units="cm"/>
      <inkml:brushProperty name="height" value="0.05292" units="cm"/>
      <inkml:brushProperty name="color" value="#FF0000"/>
    </inkml:brush>
  </inkml:definitions>
  <inkml:trace contextRef="#ctx0" brushRef="#br0">645 15404 0,'-74'198'0,"74"-198"16,0 199-16,0 24 16,124-74 15,99-100-31,74-49 15,-73-99 1,-51-75 0,-123-24-1,-25-25 1,-75-50-1,-124 74 1,-49 125 0,-50 74-1,-24 124 1,49 174-1,173 24 1,150 75 0</inkml:trace>
</inkml:ink>
</file>

<file path=ppt/ink/ink7.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19T16:41:57.755"/>
    </inkml:context>
    <inkml:brush xml:id="br0">
      <inkml:brushProperty name="width" value="0.05292" units="cm"/>
      <inkml:brushProperty name="height" value="0.05292" units="cm"/>
      <inkml:brushProperty name="color" value="#FF0000"/>
    </inkml:brush>
  </inkml:definitions>
  <inkml:trace contextRef="#ctx0" brushRef="#br0">6648 3696 0,'0'25'0,"24"0"16,1-25-1,0 24-15,25-24 16,-1 0-16,1 0 16,0 0-1,-26-24-15,26-1 16,-25 0-1,0 0-15,-25 0 16,-25-24 0,25 24-16,-50-25 15,25 25 1,-24 25-16,-1 0 15,25 25 1,-24 25-16,-1-1 16,25 26-1,25-1-15,0-24 16,25 24-1,0-24-15,24 0 16,1-26 0,-25-24-16,25 25 15,-1-50 1,-24 25-16,25-24 15</inkml:trace>
  <inkml:trace contextRef="#ctx0" brushRef="#br0" timeOffset="253.0253">7020 3547 0,'25'25'31,"-1"0"-31,1-1 16,0 26-1,25 0-15,-1-1 16,1-24 0,-25 25-16,-1-25 15,1-25 1,0 24-16,-25-24 31</inkml:trace>
  <inkml:trace contextRef="#ctx0" brushRef="#br0" timeOffset="498.0498">7293 3423 0,'0'25'0,"0"0"16,-25 24-1,25 26-15,-25 24 16,25-25 0,-25 26-16,25-1 15,0-25 1,-25-24-16,25-25 15,0-1 1,0 1-16,0-25 16</inkml:trace>
  <inkml:trace contextRef="#ctx0" brushRef="#br0" timeOffset="764.0764">7466 3597 0,'25'49'16,"-25"1"0,25 24-16,-25 26 15,25-1 1,-25-25-16,24 1 15,-24-26 1,25 1-16,0-50 47</inkml:trace>
  <inkml:trace contextRef="#ctx0" brushRef="#br0" timeOffset="1095.1095">7417 3646 0,'0'-49'16,"24"24"-1,1 0-15,25 0 16,-1 25-1,1 0-15,24 0 16,-24 25-16,0 0 16,-26 0-1,1-1-15,-50 1 16,1 0-1,-26 0-15,0 25 16,-24-1 0,0-24-16,-1 25 15,26-50 1,24 24-16,25-48 15</inkml:trace>
  <inkml:trace contextRef="#ctx0" brushRef="#br0" timeOffset="1326.1326">7987 3746 0,'25'24'16,"0"-24"0,24 0-1,1 0 1,0-24-16,-1 24 15</inkml:trace>
  <inkml:trace contextRef="#ctx0" brushRef="#br0" timeOffset="2001.2001">8880 3621 0,'-25'-24'16,"0"24"-1,1-25-15,-26 25 16,25 0-1,-24 0-15,-1 25 16,0-1 0,1 26-16,-1 0 15,25-1 1,25 1-16,-24-25 15,48 24 1,1-24-16,0 0 16,0-25-1,0 25-15,-1-50 16,26 25-1,-25-25-15,24-24 16,-24-1-16,0 0 16,0 1-1,0-1-15,-25 25 16,0-24-1,0 24-15,0 50 32,0-1-32,-25 26 15,25 0 1,0 24-16,-25 1 15,25-1 1,25-24-16,0-1 16,-25-24-1,49-25-15</inkml:trace>
  <inkml:trace contextRef="#ctx0" brushRef="#br0" timeOffset="2311.2311">9128 3572 0,'-25'0'0,"1"0"15,-1 49 1,-25 1-16,0 25 15,26-1 1,-1 25-16,25-49 16,25-1-1,-1-24-15,1 0 16,0-25-1,25 0-15,-25-25 16,24 0 0,-24 1-16,25-26 15</inkml:trace>
  <inkml:trace contextRef="#ctx0" brushRef="#br0" timeOffset="2534.2534">9302 3473 0,'0'24'31,"0"26"-15,0 0-16,0 24 15,0 1-15,0 24 16,0-50-1,0 26-15,25-50 16,-50-1 0,25 1-16</inkml:trace>
  <inkml:trace contextRef="#ctx0" brushRef="#br0" timeOffset="3105.3105">9153 3770 0,'25'-24'16,"0"24"-16,24-25 15,1 0 1,-1 25-16,1 0 15,-25 0 1,0 0-16,-1 0 16,-24 25-1,-24 0 1,24 24-16,0-24 15,-25 25 1,25-1-16,0-24 16,25 0-1,-25 0-15,24-25 16,1 0-1,0 0-15,0-25 16,24 0 0,-24-25-16,0 26 15,0-26 1,-25 0-16,25 1 15,-25-1 1,0 25-16,-25 25 16,25 25-1,0 0-15,0 25 16,0 24-1,25-24-15,-25-1 16,24 1 0,1-25-16,0-1 15,0 1-15,0-50 16</inkml:trace>
  <inkml:trace contextRef="#ctx0" brushRef="#br0" timeOffset="3566.3566">9996 3621 0,'-25'0'15,"1"25"-15,-1 25 16,-25 0-1,25-1-15,1 26 16,24-51 0,0 26-16,0-25 15,24 0-15,1-25 16,0 0-1,0-25-15,24 0 16,-24 0 0,0-24-16,0-1 15,-25 0 1,25 1-16,-25 24 15,0-25 1,-25 50-16,25 25 31,0 25-31,0-1 16,-25 1-1,25 0-15,25-1 16,0 1 0,0-25-16,-1-25 15,1 24 1</inkml:trace>
  <inkml:trace contextRef="#ctx0" brushRef="#br0" timeOffset="3845.3845">10344 3448 0,'0'-25'16,"0"50"-1,0 24 1,-25 1-1,25 24-15,0 1 16,0-1 0,25 1-16,-25-1 15,0-24 1,24-1-16,-24-24 15,0 0 1,25-25-16</inkml:trace>
  <inkml:trace contextRef="#ctx0" brushRef="#br0" timeOffset="4193.4192">10964 3249 0,'0'25'15,"0"25"1,0 24-16,-25 1 16,25 24-1,0 0-15,0 0 16,0-24-1,0-1-15,0 1 16,0-1 0,0-24-16,0-1 15,0-24 1</inkml:trace>
  <inkml:trace contextRef="#ctx0" brushRef="#br0" timeOffset="4807.4806">6449 3274 0,'0'-25'0,"0"50"15,0 0 1,25 25-16,-25 24 16,0 0-1,0 26-15,0 24 16,0 0-1,0-25-15,0 0 16,0-24 0,0-1-16,0-24 15</inkml:trace>
  <inkml:trace contextRef="#ctx0" brushRef="#br0" timeOffset="5476.5476">5829 4887 0,'0'24'0,"25"-24"15,0 0 1,0 0-16,24 0 15,26-24 1,-1 24-16,0-25 16,26 0-1,-1 25-15,25-25 16,0 0-1,0 0-15,25 1 16,-25-1 0,25 0-16,-1 0 15,1 0-15,25 25 16,-25-24-1,24-1-15,1 25 16,0-25 0,-1 25-16,1-25 15,-1 25 1,26 0-16,-25 0 15,-1-25 1,26 25-16,-26 0 16,1 0-1,0 0-15,-1 0 16,1 0-1,-25 0-15,24 25 16,-24-25 0,-25 0-16,0 25 15,-25-25-15,1 0 16,-26 25-1,-49-25-15,-25 0 16</inkml:trace>
  <inkml:trace contextRef="#ctx0" brushRef="#br0" timeOffset="6355.6355">7714 5085 0,'-25'0'62,"25"-25"-62,-24 25 16,-1 0-1,-25 0-15,1-25 16,24 50-1,-25-25-15,25 25 16,1 0 0,-1 24-16,25 1 15,0 24 1,0 1-16,25-1 15,-1-24-15,26-1 16,-25-24 0,24-25-16,-24-25 15,0 1 1,0-26-16,0 0 15,-25 1 1,0-1-16,0-24 16,0 24-1,-25-24-15,25 49 16,-25 0-1,50 50 17,-25 25-32,0 24 15,25 0 1,-25 1-16,24-1 15,-24 1 1,25-26-16,0 1 16,0-25-16</inkml:trace>
  <inkml:trace contextRef="#ctx0" brushRef="#br0" timeOffset="6693.6693">8062 5035 0,'-25'0'0,"0"25"15,0 0 1,-25 25-16,26 49 15,-1-25 1,0 1-16,50-26 16,-25 26-1,25-51-15,-1 1 16,26-25-1,-25 0-15,0-25 16,24-24 0,1-1-16,-25-24 15,24 24 1,-24-49-16</inkml:trace>
  <inkml:trace contextRef="#ctx0" brushRef="#br0" timeOffset="6887.6887">8310 4887 0,'-25'-25'15,"25"50"16,0 24-15,0 26-16,0-1 16,0 25-1,0-24-15,0-1 16,0 0-1,0-24-15,25-25 16,-25-25 0</inkml:trace>
  <inkml:trace contextRef="#ctx0" brushRef="#br0" timeOffset="7470.747">8136 5159 0,'25'0'16,"24"0"0,-24-24-1,25-1-15,-1 0 16,-24 0-1,25 25-15,-25-25 16,-1 50 0,-24 25 15,-24-1-31,24 1 15,0 0 1,-25 24-16,25-24 16,0-1-1,0-24-15,25-25 16,-1 0-1,1-25 1,0 0 0,0-24-16,0-1 15,-1-24-15,1-1 16,0 26-1,-25-1-15,25 25 16,-25 1 0,0 48-1,0 26 1,0 24-16,0 1 15,0-1 1,0-24-16,0 24 16,25-49-1,-25 0-15,24-25 16</inkml:trace>
  <inkml:trace contextRef="#ctx0" brushRef="#br0" timeOffset="7961.7961">8979 5035 0,'-25'0'0,"1"25"31,-1 25-31,-25-1 15,25 26 1,1-26-16,24 1 16,0 0-1,0-26-15,24-24 16,-24 25-1,25-50-15,0 25 16,0-24 0,0-26-16,-1 0 15,1 1 1,0-1-16,0-24 15,-25 24 1,25 25-16,-25 1 16,0 73 15,0 26-16,-25-1-15,25 0 16,25 1-16,-25-26 16,0-24-1,0 0-15,25-25 16,-25-25-1</inkml:trace>
  <inkml:trace contextRef="#ctx0" brushRef="#br0" timeOffset="8206.8205">9178 4887 0,'25'-25'15,"-25"50"1,0 24-1,0 1-15,0 24 16,0 25 0,24-24-16,-24 24 15,25-25 1,-25-24-16,25-25 15,0 0-15,0-1 16</inkml:trace>
  <inkml:trace contextRef="#ctx0" brushRef="#br0" timeOffset="8829.8828">11931 4192 0,'25'25'16,"-25"24"-16,25-24 15,-1 25 1,1-1-16,0 1 16,0-25-1,0 0-15,-1-1 16,-24 1-1,25-25-15,-25 0 16</inkml:trace>
  <inkml:trace contextRef="#ctx0" brushRef="#br0" timeOffset="9084.9084">12229 4068 0,'-25'25'16,"25"24"0,-25 1-16,-25 24 15,1 1 1,24-1-16,-25 25 15,1-24-15,-1-26 16,25 1 0,1 0-16</inkml:trace>
  <inkml:trace contextRef="#ctx0" brushRef="#br0" timeOffset="9524.9524">12526 4118 0,'0'24'31,"0"1"-31,0 25 16,0 24 0,0 1-16,-24-1 15,24 25 1,0-24-16,-25-1 15,25-24 1</inkml:trace>
  <inkml:trace contextRef="#ctx0" brushRef="#br0" timeOffset="9994.9994">12799 4142 0,'0'25'0,"-25"25"15,25-1 1,-24 26-16,-1-1 15,25 1 1,0 24-16,0-50 16,0 1-1,25-25-15,-1-25 16,1 0-1,0-25-15,25 0 16,-26-24 0,1-26-16,25 1 15,-25-1 1,-25 26-16,0-26 15,0 26-15,-25-1 16,0 25 0,-25 25-16,26 25 15,-26 25 1,25 24-16,25 1 15,0-26 1</inkml:trace>
  <inkml:trace contextRef="#ctx0" brushRef="#br0" timeOffset="10486.0485">13345 4118 0,'-25'0'15,"-24"49"-15,24 1 16,-25 24-1,0 25-15,50 1 16,-24-1-16,24-50 16,24 1-1,1-25-15,0 0 16,25-25-1,-25 0-15,24-25 16,-24 0 0,25-25-16,-1-24 15,-24 24 1,25-24-16,-26 0 15,-24-1 1,-24 26-16,24 24 16,-25 0-1,-25 25-15,1 0 16,-1 25-1,0 24-15,1 1 16,24 0 0,25 24-16</inkml:trace>
  <inkml:trace contextRef="#ctx0" brushRef="#br0" timeOffset="15464.5463">3522 5283 0,'-25'-24'0,"1"-1"16,-26 0-1,0 0-15,-24 0 16,0 1-1,-1 24-15,-24-25 16,0 0 0,0 25-16,-25-25 15,24 25 1,-24-25-16,0 25 15,0-24 1,0 24-16,0 0 16,0 0-16,25 24 15,-25-24 1,25 25-16,-25 25 15,24-25 1,1 24-16,0-24 16,0 25-1,24-1-15,1-24 16,24 25-1,26-1-15,-26 1 16,25-1 0,25 1-16,0-25 15,0 24 1,25 1-16,25-25 15,-1 24 1,1-24-16,24 0 16,1 0-1,-1-25-15,25 25 16,0 0-16,1-25 15,24 0 1,-25 24-16,25-24 16,25-24-1,-25 24-15,25 0 16,-25-25-1,0 0-15,24 0 16,-23 0 0,-1-24-16,0 24 15,0-25 1,0 1-16,-25-1 15,-25-24 1,1 24-16,-26 0 16,1 1-1,-25-1-15,-25 1 16,-25-1-1,0 0-15,-25 1 16,-24 24 0,-25 0-16,-25 0 15,0 25 1,-25 0-16,25 25 15,-25 25-15,0-1 16</inkml:trace>
  <inkml:trace contextRef="#ctx0" brushRef="#br0" timeOffset="17487.7486">17487 3597 0,'-25'0'15,"25"49"1,0 51-16,-24-1 16,24 25-1,-25 0-15,25-25 16,0-25-1,0 1-15,0-50 16</inkml:trace>
  <inkml:trace contextRef="#ctx0" brushRef="#br0" timeOffset="17793.7791">17587 3572 0,'0'25'16,"0"-1"-1,0 26-15,0 0 16,0 49-1,0 0-15,0 25 16,0-49 0,0 24-16,0-25 15,0-24 1,0-25-16,0-1 15,0-24 1</inkml:trace>
  <inkml:trace contextRef="#ctx0" brushRef="#br0" timeOffset="18032.8031">17214 3994 0,'0'-25'31,"25"25"-31,25-25 16,-1-25 0,26 26-16,-1 24 15,1-25 1,-1 25-16,1 0 15,-26 0 1</inkml:trace>
  <inkml:trace contextRef="#ctx0" brushRef="#br0" timeOffset="18233.8232">17190 4217 0,'24'-25'0,"1"0"15,50 0 1,-1 1-16,0-1 16,26 0-1,-1 25-15,-25-25 16</inkml:trace>
  <inkml:trace contextRef="#ctx0" brushRef="#br0" timeOffset="18489.8488">17983 3721 0,'25'0'15,"25"0"1,-1-25-16,1 25 16,24 0-1,-24 0-15,0 0 16,-1 0-1,-24 0-15</inkml:trace>
  <inkml:trace contextRef="#ctx0" brushRef="#br0" timeOffset="19010.9009">18033 3696 0,'-25'25'15,"25"0"1,0-1-1,0 1 1,25 25-16,-25-1 16,25 1-1,-25 0-15,25-1 16,-25-24-1,0 0-15,0 0 16,0-75 31,0 0-32,24 1-15,26-1 16,-25 25 0,24 25-16,1 0 15,0 0 1,-26 25-16,1 25 15,0-1 1,-25-24-16,0 25 16,0-1-1,-25 1-15,0 0 16,1-1-1,-26-24-15,25 0 16,-24 0 0,24-1-16,0-24 15,0-49 1</inkml:trace>
  <inkml:trace contextRef="#ctx0" brushRef="#br0" timeOffset="19500.9499">18678 3646 0,'0'25'15,"-25"0"1,0 0-1,-24 49-15,24 1 16,-25-1 0,25 0-16,1 26 15,48-26 1,-24-24-16,50-1 15,0-24 1,-25-25-16,24 0 16,1-25-1,-1 0-15,1-24 16,0-26-1,-1 26-15,-24-26 16,0-24 0,-25 25-16,0-1 15,0 26-15,-50-1 16,1 0-1,-1 1-15,-24 49 16,-1 25 0,-24 24-16,24 1 15,1 24 1,24 1-16,26-1 15</inkml:trace>
  <inkml:trace contextRef="#ctx0" brushRef="#br0" timeOffset="21753.1751">23093 8285 0,'0'49'31,"0"26"-15,0-1 0,-25 1-16,25 73 15,0-73 1,25 24-16,-25-25 15,0-24 1,25-25-16</inkml:trace>
  <inkml:trace contextRef="#ctx0" brushRef="#br0" timeOffset="22049.2047">23316 8210 0,'0'25'15,"0"0"1,-24 49-16,24 1 15,-25-1 1,25 25-16,0 25 16,0-24-1,0-26-15,0-24 16,0-26-1,25 26-15</inkml:trace>
  <inkml:trace contextRef="#ctx0" brushRef="#br0" timeOffset="22325.2323">22796 8657 0,'49'0'32,"1"0"-17,-1 0 1,26 0-16,-1 0 15,1-25-15,-1 50 16,0-50 0,-24 25-16,-25 0 15</inkml:trace>
  <inkml:trace contextRef="#ctx0" brushRef="#br0" timeOffset="22559.2557">22796 8855 0,'24'0'31,"1"0"-31,25 0 15,24-49-15,1 24 16,24 25 0,0 0-16,-25-50 15</inkml:trace>
  <inkml:trace contextRef="#ctx0" brushRef="#br0" timeOffset="23172.317">23515 8136 0,'0'-50'16,"-25"26"-16,50-1 16,0 0-1,-1 0-15,1 25 16,25-25-1,-1 25-15,1 25 16,0 0-16,-1 0 16,-24 24-1,0 1-15,-25 0 16,-25-1-1,0 26-15,0-26 16,1 1 0,-26 24-16,0 1 15,1-51 1,24 26-16,-25-25 15,26 24 1,24-49-16,24 0 31,1 0-15,25 0-1,-1-49-15,26 49 16,-26-25 0,26 25-16,-25 0 15,24 0 1,-49-50-16,24 50 15,-24 0-15,-25-24 32,0 24-32</inkml:trace>
  <inkml:trace contextRef="#ctx0" brushRef="#br0" timeOffset="25585.5583">12849 10492 0,'25'0'15,"-1"0"1,1 0 0,0 0-1,25 0-15,-26 0 16,26 0-16,-25 0 15,24 0 1,1 0-16,0 0 16,24 0-1,-24 0-15,24 0 16,-24 0-1,24 0-15,1 0 16,-1 0 0,0 0-16,26 0 15,-26 0 1,25 0-16,-24 0 15,24 0 1,0 0-16,0 0 16,-24 0-1,24 0-15,0 0 16,0 0-1,1 0-15,-1 0 16,25 0 0,-25-49-16,0 98 15,1-98 1,-1 49-16,0 0 15,0 0-15,25 0 16,-25-25 0,1 25-16,24 0 15,-25 0 1,0 0-16,25 0 15,-25 0 1,1 0-16,24 0 16,-25 0-1,25 0-15,-25 0 16,0 0-1,0 0-15,1 0 16,-1 25 0,0-25-16,0 0 15,1 0 1,-26 0-16,0 0 15,1 0-15,-26 0 16,1 0 0</inkml:trace>
  <inkml:trace contextRef="#ctx0" brushRef="#br0" timeOffset="26325.6321">18380 9823 0,'-25'0'0,"25"0"31,25 74-31,-25 0 16,0 1-1,0-50-15,0 24 16,0 26-16,0-75 15,0 25 1,0-50 15,0 25-31,0-75 16,25 1-1,-25-1-15,0 1 16,25 0 0,-25-1-16,25 75 15,-1-49 1,-24 98-16,25-49 15,-25 75 1,25-51-16,-25 51 16,25-1-1,-25-24-15,25 24 16,0-49-1</inkml:trace>
  <inkml:trace contextRef="#ctx0" brushRef="#br0" timeOffset="26738.6734">18802 9748 0,'-25'25'0,"0"25"16,25 24-1,-24 0-15,48 1 16,-24-1-1,0-74-15,25 25 16,0 25 0,0-100-16,0 50 15,-1-25 1,-24-24-16,25 24 15,-25-50 1,0 1-16,-25 0 16,1-1-16,-1 26 15,0 24 1,0 25-16,-24 74 15,24-49 1</inkml:trace>
  <inkml:trace contextRef="#ctx0" brushRef="#br0" timeOffset="27306.7304">19298 9847 0,'0'50'16,"0"-50"-1,25 74-15,0-74 16,24 0 0,-24 0-16,0 0 15,24-49 1,-24 24-16,-25-25 15,25 26 1,-25-26-16,-25-24 16,0 49-1,1-25-15,-1 25 16,0 50-1,0 25-15,0-25 16,1 49 0,24 0-16,0 1 15,24-1 1,1 1-16,0-26 15,0-24 1,24 25-16,1-50 16,-25 0-16</inkml:trace>
  <inkml:trace contextRef="#ctx0" brushRef="#br0" timeOffset="27658.7656">19819 10195 0,'0'25'0,"0"24"15,0-49 1,0 0 15,0-49-15,-25 24-16,25-50 15,-25 1 1,25-50-16,-24 25 15,24 24 1,0-49-16,24 50 16,-24 49-1,25 0-15,0 75 31</inkml:trace>
  <inkml:trace contextRef="#ctx0" brushRef="#br0" timeOffset="27950.7948">19993 10195 0,'24'0'16,"-48"0"30,24-75-30,-25 26-16,25-26 16,-25 1-1,25-25-15,0 24 16,0 1-1,25-1-15,-25 26 16,25 24 0,-25 0-16,24 25 15,-24 0 1</inkml:trace>
  <inkml:trace contextRef="#ctx0" brushRef="#br0" timeOffset="28441.8439">19645 9971 0,'25'0'15,"0"0"1,0 0-16,24 0 16,1 0-16,24-49 15,1 49 1,-1 0-16,25-25 15,-49 25 1,24 0-16,-24-50 16,-25 26-1,0 24-15,-25 0 16,0-50-1,-25 25-15,0 25 16,0 0 0,-24 0-16,24 0 15,-25 75 1,25-51-16,1 51 15,-1-26 1,25 26-16,25-50 16,-1 24-16,1-49 15,25 0 1,-1 0-16,1 0 15</inkml:trace>
  <inkml:trace contextRef="#ctx0" brushRef="#br0" timeOffset="28741.8739">20588 9599 0,'-25'0'16,"0"25"-16,0 25 15,1 24 1,-1 1-16,25-1 16,0-49-1,0 49-15,25-24 16,-1-50-1,26 25-15,-25-25 16,0-25 0,24 25-16,-24-50 15,25 25-15,-25-49 16</inkml:trace>
  <inkml:trace contextRef="#ctx0" brushRef="#br0" timeOffset="28961.8959">20886 9376 0,'0'0'16,"0"25"0,0 49-1,-25 1-15,25 49 16,-25-50-1,25 1-15,0-1 16,25-49 0,-25 24-16,25-49 15,-25 25 1</inkml:trace>
  <inkml:trace contextRef="#ctx0" brushRef="#br0" timeOffset="29196.9194">20588 9674 0,'25'0'15,"24"0"1,1 0-1,24 0-15,1 0 16,-1-50 0,1 50-16,-1 0 15,0 50 1</inkml:trace>
  <inkml:trace contextRef="#ctx0" brushRef="#br0" timeOffset="30917.0914">11832 11311 0,'25'0'16,"-1"0"0,1 0-1,0 0 1,25 0-16,-1 0 15,1 0 1,24-25-16,1 50 16,-1-50-1,1 25-15,-1 0 16,25 0-1,0 0-15,1 0 16,-1 0 0,0 0-16,0 0 15,0 0 1,1 0-16,-1 0 15,0 0 1,0 0-16,1 0 16,24 0-1,-25 0-15,0 0 16,0 0-16,0 0 15,1 0 1,-1 0-16,0 0 16,0 0-1,25 0-15,-24 25 16,-1-25-1,0 0-15,0 0 16,0 0 0,1 0-16,-26 0 15,25 0 1,-24 0-16,-1 0 15,1 0 1,-26 0-16,1 0 16,-25 0-1,24 0-15,-24 0 16</inkml:trace>
  <inkml:trace contextRef="#ctx0" brushRef="#br0" timeOffset="31469.1466">12502 11410 0,'0'50'15,"0"-25"1,0 49-1,0-24-15,24 49 16,-24-25 0,0-24-16,25-1 15,-25 1 1,0-50-16</inkml:trace>
  <inkml:trace contextRef="#ctx0" brushRef="#br0" timeOffset="31898.1894">12626 11609 0,'24'24'0,"1"1"16,0-25-1,0 0-15,0 25 16,-1-25 0,1 0-16,0-25 15,0 0 1,0 25-16,-25-24 15,0-1 1,-25-25-16,25 25 16,-25 1-1,0 24-15,0 0 16,1 0-1,-1 49-15,0-24 16,25 25-16,-25-1 16,50 1-1,-25-1-15,25-24 16,0 0-1,-1 0-15,26-25 16,-25 0 0</inkml:trace>
  <inkml:trace contextRef="#ctx0" brushRef="#br0" timeOffset="32307.2304">13171 11460 0,'-25'0'16,"1"0"-16,-1 25 15,0-1 1,0 1-16,0-25 15,25 25 1,0 0-16,25 0 16,25-25-1,-25 24 1,-1 1-16,26-25 15,-25 50 1,0-50-16,0 25 16,-25-1-1,-25 1-15,0 0 16,0 0-1,-25 0-15,26-25 16,-1 0 0,-25 0-16,50 0 15</inkml:trace>
  <inkml:trace contextRef="#ctx0" brushRef="#br0" timeOffset="32759.2756">13469 11460 0,'-25'0'16,"0"0"-16,1 0 15,-26 25 1,50-1-16,-25 1 15,50 0 1,0 0-16,0 24 16,-1-24-1,26 0-15,0 25 16,-26-26-16,1 1 15,0-25 1,-25 25-16,0 0 16,-25-25-1,0 25-15,1-25 16,-26 0-1,25 0-15,0 0 16,1-50 0</inkml:trace>
  <inkml:trace contextRef="#ctx0" brushRef="#br0" timeOffset="33516.3513">14163 11435 0,'0'25'16,"0"24"0,-24-24-16,48 50 15,-24-26 1,0 26-16,25-26 15,-25-24 1,0 25-16,0-26 16,0 1-1,0-50 1,25 25-1,-25-49-15,0-26 16,0 1 0,25 24-16,0-24 15,-1 0 1,1 49-16,0 0 15,0 25 1,0 25-16,0 0 16,-1 24-1,1-24-15,0 25 16,-25 24-16,25-49 15,-50 24 1,25 1-16,-25-25 16,25-50 15,0-25-16,25 1-15,0-26 16,0 1 0,-1 24-16,26 1 15,-25 24 1,24 0-16,-24 25 15,0 25 1,-25 25-16,25-1 16,0 1-1,-1 24-15,-24 1 16,25-26-1,0 1-15</inkml:trace>
  <inkml:trace contextRef="#ctx0" brushRef="#br0" timeOffset="34034.403">15180 11509 0,'-24'0'0,"-1"0"16,-25 25-1,25 25-15,1-1 16,-1 26-1,0-26-15,50 1 16,-25-25 0,25 0-16,-1-25 15,1-25 1,0 25-16,0-25 15,0-25-15,-25 1 16,24-26 0,1 26-16,0-1 15,-25 1 1,0 98 15,-25 1-15,25-1-1,0 1-15,0 0 16,0 24-1,0-49-15,0 24 16,25-24 0,0-25-16,0 0 31</inkml:trace>
  <inkml:trace contextRef="#ctx0" brushRef="#br0" timeOffset="34442.4439">15602 11435 0,'-25'-25'16,"1"25"-1,-1 25 1,0 0-1,-25 0-15,50 24 16,-24-24 0,24 0-16,0 0 15,24-1 1,1 1-16,0 0 15,0 0 1,0 0-16,-25-1 16,24-24-1,-24 25-15,0 0 16,0 0-1,-24-25-15,-1 25 16,0-25-16,-25 24 16,26-24-1,-1 0-15,0 0 16,0-24-1</inkml:trace>
  <inkml:trace contextRef="#ctx0" brushRef="#br0" timeOffset="34915.4909">15949 11361 0,'-24'0'0,"-1"0"15,0 0 1,-25 0-16,26 0 15,-26 0 1,25 24-16,25 1 16,0 0-16,25 0 15,0 0 1,24-1-16,1 1 15,0 25 1,-26-1-16,26-24 16,-25 25-1,0-25-15,-25-1 16,0 1-1,-25 0-15,0-25 16,-25 25 0,26-25-16,-26 0 15,25 0 1,-24 0-16,24-25 15</inkml:trace>
  <inkml:trace contextRef="#ctx0" brushRef="#br0" timeOffset="37078.7072">17041 14536 0,'25'0'15,"-1"0"1,1 0-1,25 0-15,-1 24 16,1 1 0,24-25-16,1 25 15,-1 0 1,26 0-16,-26-1 15,25 1 1,0-25-16,1 25 16,-1 0-1,25-25-15,-25 0 16,0 0-16,0 0 15,26 0 1,-26-25-16,0 25 16,0-25-1,-24 0-15,24 1 16,0-1-1,-25 0-15,26 0 16,-26 0 0,-24 1-16,24-1 15,-24-25 1,-1 25-16,1 1 15,-25-26 1,0 0-16,-25 25 16,24-24-1,-24-1-15,-24 1 16,-1-1-1,0 0-15,-49 1 16,24-1-16,-25 1 16,1-1-1,-25 25-15,0-24 16,-1 24-1,-24 0-15,0 0 16,0 25 0,-24-25-16,23 25 15,1 0 1,-24 0-16,-1 0 15,25 25 1,-25 0-16,25 0 16,0 0-1,0 24-15,0 1 16,49-1-1,1 26-15,0-26 16,49 26 0,0-26-16,25 26 15,0-26 1,25 1-16,24 25 15,1-26-15,24-24 16,1 25 0,24-26-16,0 26 15,-24-25 1</inkml:trace>
  <inkml:trace contextRef="#ctx0" brushRef="#br0" timeOffset="38562.8559">17314 14684 0,'0'25'16,"-25"25"-16,25-1 15,0 26-15,0-26 16,0 26-1,0-26-15,0 26 16,0-26 0,25 1-16,-25 0 15,0-26 1</inkml:trace>
  <inkml:trace contextRef="#ctx0" brushRef="#br0" timeOffset="38814.8811">17041 14932 0,'0'25'15,"25"-25"-15,-1 25 16,26-25 0,0 0-16,24 0 15,0 0 1,-24-25-16,24 25 15</inkml:trace>
  <inkml:trace contextRef="#ctx0" brushRef="#br0" timeOffset="39247.9243">17487 14759 0,'0'25'47,"25"24"-31,-25 1-16,0-1 15,25 26 1,-25-26-16,25 1 16,-25 24-1,0-49-15,0 25 16,0-25-1,-25-25-15,25-50 47,0 25-47,25-24 16,0-1-1,-1 0-15,1 1 16,0 24 0,0 25-16,0 0 15,-1 0 1,1 25-16,0 0 15,-25 24 1,0-24-16,0 25 16,0-1-1</inkml:trace>
  <inkml:trace contextRef="#ctx0" brushRef="#br0" timeOffset="39663.966">17835 15081 0,'24'0'0,"1"0"15,0-25 1,25 25-16,-26 0 15,1-24 1,25 24-16,-50-25 16,25 25-1,-25-25-15,0 0 16,0 0-1,-25 25-15,0 0 16,0 0 0,0 0-16,1 25 15,-1 0 1,0 25-16,25-26 15,0 26 1,0-25-16,25 24 16,0-24-16,-1 0 15,1 0 1,0-25-16</inkml:trace>
  <inkml:trace contextRef="#ctx0" brushRef="#br0" timeOffset="40368.0364">18504 14982 0,'25'25'15,"-50"0"1,25-1-16,0 26 16,0 0-1,0-26-15,0 26 16,0-25-1,0 0-15,0-1 16,0 1 0,0-50-1,0-24 1,0 24-1,0-25-15,25 1 16,0-1 0,-25 1-16,50-1 15,-26 25 1,1 25-16,0 0 15,0 0 1,0 25-16,-25 25 16,0-1-1,24-24-15,-24 0 16,-24 24-1,24-24 1,-25-25 0,50 0-1,-25-25-15,0-24 16,24-1-1,1 1-15,0-1 16,0 0 0,0 26-16,-1 24 15,1 0 1,0 0-16,-25 24 15,0 26 1,0 0-16,0 24 16,0-24-1,0 24-15,0-49 16,25 24-1</inkml:trace>
  <inkml:trace contextRef="#ctx0" brushRef="#br0" timeOffset="40869.0865">19149 14932 0,'-25'0'16,"1"0"-16,-1 25 16,25 0-1,-25 25-15,0-1 16,25 1-1,0-25-15,0-1 16,25 1 0,0-25-16,0 0 31,-1-25-31,1 1 15,0-1 1,-25-25-16,25 1 16,-25-1-1,0 25-15,0 0 16,25 25-1,-25 25 1,0 0 0,0 0-16,-25 24 15,25 1-15,0 0 16,0-1-1,25 1-15,-25-25 16,24-25 0</inkml:trace>
  <inkml:trace contextRef="#ctx0" brushRef="#br0" timeOffset="41226.1222">19546 14908 0,'-25'-25'16,"0"0"0,1 25-16,-1 0 15,0 25 1,25 0-16,-25-1 15,25 1-15,25 0 16,0 25 0,0-26-16,-1 26 15,1-25 1,-25 24-16,25-24 15,-25 0 1,-25-25-16,0 25 16,1-25-1,-26 0-15,25 0 16,-24-25-1</inkml:trace>
  <inkml:trace contextRef="#ctx0" brushRef="#br0" timeOffset="41676.1669">19893 14982 0,'-24'-25'16,"-1"0"-1,-25 25-15,25-24 16,-24 24-1,24 0-15,0 24 16,0-24 0,25 25-16,0 0 31,25 25-31,0-26 15,0 26 1,0-25-16,-1 24 16,1 1-1,0-25-15,-50 0 31,0-25-31,1 0 16,-1 24 0,-25-48-16,25 24 15,1 0 1</inkml:trace>
  <inkml:trace contextRef="#ctx0" brushRef="#br0" timeOffset="41921.1914">19993 14908 0,'0'24'31,"0"1"-31,0 25 16,-25-1 0,25 1-16,0 24 15,-25-24 1,25-25-16</inkml:trace>
  <inkml:trace contextRef="#ctx0" brushRef="#br0" timeOffset="42324.2317">20141 14982 0,'0'50'16,"0"-26"0,0 26-16,25 0 15,-25-1 1,0 1-16,0-25 15,25 24 1,0-49 15,-25-25-15,25-24-1,-1 24-15,1-25 16,0 1 0,0-1-16,0 1 15,-1 24-15,-24 0 31</inkml:trace>
  <inkml:trace contextRef="#ctx0" brushRef="#br0" timeOffset="42730.2725">20439 15230 0,'25'25'16,"0"-25"-1,24 0-15,-24-25 16,0 25-1,0-25-15,-1 0 16,1-24 0,-25 24-16,0 0 15,0 0 1,-25 1-16,1 48 15,-26-24-15,0 25 16,26 0 0,-26 0-16,25 24 15,0-24 1,25 25-16,0-25 15,25 24 1,-25-24-16,50 0 16,-25 0-1,24 0-15,-24-25 16,25 0-1,-1-25-15,-24 0 16</inkml:trace>
  <inkml:trace contextRef="#ctx0" brushRef="#br0" timeOffset="42944.2937">20042 14784 0,'0'24'31</inkml:trace>
  <inkml:trace contextRef="#ctx0" brushRef="#br0" timeOffset="44544.454">17462 15503 0,'0'50'0,"-24"-1"16,24 1-1,0 24-15,0-24 16,0 24-1,0-24-15,0 24 16,0-24 0,0-25-16</inkml:trace>
  <inkml:trace contextRef="#ctx0" brushRef="#br0" timeOffset="44893.4889">17363 15503 0,'0'-25'0,"0"0"15,50 1-15,-1 24 16,1 0 0,0 24-16,-1 26 15,26-25 1,-26 24-16,-24-24 15,-25 0 1,0 0-16,-25 0 16,-24-25-1,24 0-15,-25 24 16,-24-24-1</inkml:trace>
  <inkml:trace contextRef="#ctx0" brushRef="#br0" timeOffset="45464.546">18033 15726 0,'0'-25'16,"-25"1"-1,25-1-15,-25 0 16,1 0-1,-1 0-15,0 25 16,0-24 0,0 24-16,1 24 15,-1 1 1,0 25-16,25-25 15,0 24 1,0-24-16,0 0 16,25-25-1,0 0-15,-1 0 16,1-25-1,0 0 1,0 0-16,-25-24 16,0 24-1,25-25-15,-25 26 16,0 48 15,0 1-15,0 0-16,0 25 15,0-1 1,24 1-16,-24-25 15,0-1 1,0 1-16</inkml:trace>
  <inkml:trace contextRef="#ctx0" brushRef="#br0" timeOffset="45836.5832">18157 15528 0,'0'25'16,"0"-1"0,0 26-16,0 0 15,0-1 1,0-24-16,0 25 15,-25-50 1,25 24-16,-25-24 31,25-24-15,25-1-1,-25-25-15,25 1 16,0-1 0,0 25-16,-1-24 15,1 24 1,25 0-16,-25 25 15</inkml:trace>
  <inkml:trace contextRef="#ctx0" brushRef="#br0" timeOffset="46071.6066">18479 15553 0,'-24'49'31,"24"-24"-31,0 25 16,0-1 0,0 1-16,0-25 15,0-1 1,0 1-16,0 0 15</inkml:trace>
  <inkml:trace contextRef="#ctx0" brushRef="#br0" timeOffset="46291.6285">18256 15602 0,'25'0'31,"25"25"-15,-1-25 0,1 0-16,24 25 15,1 0 1,-1-25-16</inkml:trace>
  <inkml:trace contextRef="#ctx0" brushRef="#br0" timeOffset="46680.6673">19124 15602 0,'-24'25'15,"-1"0"1,25 0 0,-25-1-16,25 26 15,-25-25 1,25 24-16,25-24 15,-25 0 1,25-50 0,0 25-1,-25-25-15,24 1 16,1-26-1,-25 0-15,25 1 16,-25-1 0,-25 1-16,0 24 15,1 0 1,-1 50-16</inkml:trace>
  <inkml:trace contextRef="#ctx0" brushRef="#br0" timeOffset="47058.7051">19372 16073 0,'0'-24'16,"0"-1"-1,-24 0 1,24-25-16,0-24 15,24 24 1,-24 1-16,0-26 16,0 26-1,0-1-15,0 1 16,0 24-1,25 0-15,-25 0 16,25 25 0,25-25-16,-26 50 15,1-25 1</inkml:trace>
  <inkml:trace contextRef="#ctx0" brushRef="#br0" timeOffset="47272.7265">19273 15677 0,'25'0'31,"0"0"-31,24 0 16,26 24 0,-26 1-16</inkml:trace>
  <inkml:trace contextRef="#ctx0" brushRef="#br0" timeOffset="47804.78">20067 15652 0,'-25'-25'0,"-24"0"16,24 25-1,-25 0-15,25 25 16,-24 0 0,24 24-16,0-24 15,0 25 1,25-25-16,0 24 15,25-24 1,0-25-16,0 25 16,0-25-1,24-25-15,1 0 16,-25 0-1,24 1-15,-24-26 16,0 0-16,-25 26 16,25-1-1,-25 74 16,-25-24-15,25 25 0,0 24-16,0-24 15,0-1 1,0-24-16,25 25 15,-25-25 1,24-25-16</inkml:trace>
  <inkml:trace contextRef="#ctx0" brushRef="#br0" timeOffset="48059.8055">20439 15577 0,'0'25'16,"0"25"-1,-25-1 1,25 1-16,-25 24 15,25 1 1,-24-26-16,24-24 16,0 25-1</inkml:trace>
  <inkml:trace contextRef="#ctx0" brushRef="#br0" timeOffset="48570.8566">20166 15627 0,'0'-25'0,"50"50"31,-25-25-31,49 25 15,0 0 1,-24-25-16,24 24 16,-24 1-1,-25 0-15,0-25 16,-25 25-1,0 0 1,-25-1 0,0 1-16,0 0 15,25 25 1,-25-50-16,50 24 15,-25 1 1,25-25-16,0 25 16,24-50-1,-24 25-15,25-25 16,-25 1-1,0-26-15,-25 0 16,0 1 0,0-1-16,-25 25 15,0 1-15,0 24 16,-25 0-1,26 0-15</inkml:trace>
  <inkml:trace contextRef="#ctx0" brushRef="#br0" timeOffset="49254.9249">20935 15726 0,'0'25'16,"-25"-25"-16,25 25 15,-24 24 1,-1-24-16,25 0 15,-25 25 1,0-26-16,25 1 16,-25-25-1,50-25 1,-25 1 15,25-26-31,0 25 16,0-24-1,24 24-15,-24 25 16,25-25-1,-26 50-15,1-25 16,0 49 0,-25-24-16,25 25 15,-25-1 1,-25-24-16,25 0 15,-25 0 1,25 0-16,-25-25 16,1 0-16,24-25 15,0 0 1,24 0-1,1 0 1,0-24-16,25 49 16,-1-25-1,-24 25-15,25 0 16,-26 25-1,1 0-15,0-1 16,-25 26 0,0 0-16,0-1 15,0 26 1,0-26-16</inkml:trace>
  <inkml:trace contextRef="#ctx0" brushRef="#br0" timeOffset="52387.2382">943 14287 0,'-50'75'0,"25"24"16,25-24-1,0-1-15,25 0 16,0 1-1,49-26-15,-24 26 16,24-26 0,25-24-16,-24 0 15,24 0 1,0-25-16,0-50 15,1 25 1,-1-49-16,-25 0 16,26-26-1,-51 26-15,1-50 16,-1 25-16,-49-25 16,0 24-1,-49 1-15,-1 25 16,-49-1-1,0 51-15,-25 24 16,-25 24 0,0 26-16,25 24 15,-25 26 1,50 48-16,0-23 15,49 48 1,25-24-16,25 0 16</inkml:trace>
</inkml:ink>
</file>

<file path=ppt/ink/ink8.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19T16:43:04.764"/>
    </inkml:context>
    <inkml:brush xml:id="br0">
      <inkml:brushProperty name="width" value="0.05292" units="cm"/>
      <inkml:brushProperty name="height" value="0.05292" units="cm"/>
      <inkml:brushProperty name="color" value="#FF0000"/>
    </inkml:brush>
  </inkml:definitions>
  <inkml:trace contextRef="#ctx0" brushRef="#br0">1587 2704 0,'-24'-25'0,"-26"0"16,25 0-16,0 25 15,-24 0 1,24 0-16,-25 25 16,-24 0-1,24 25-15,-24-26 16,24 26-1,26 24-15,-1 1 16,0-1 0,0 1-16,25-1 15,0 0 1,0 1-16,25-26 15,25 1 1,24-25-16,0 0 16,26-1-1,-26-24-15,25 0 16,0-24-1,-24-1-15,-1 0 16,26-25 0,-51-24-16,26 24 15,-26-49 1,1 25-16,-25-1 15,-1 1 1,-24 0-16,0-1 16,-49 26-16,-1-1 15,-24 0 1,-25 25-16,-25 25 15,24 0 1,-24 0-16,0 50 16,25-25-1,0 25-15,24-1 16</inkml:trace>
  <inkml:trace contextRef="#ctx0" brushRef="#br0" timeOffset="1173.1172">7665 3398 0,'0'50'32,"-25"-1"-17,25 51 1,-25-1-16,25 50 15,-25-25-15,25 0 16,0-25 0,0-25-16,25-49 15,-25 0 1,0-25-16</inkml:trace>
  <inkml:trace contextRef="#ctx0" brushRef="#br0" timeOffset="1459.1459">7813 3423 0,'0'-25'16,"0"0"-16,0 75 31,25 0-31,-25 24 16,0 50-1,0 0-15,0 0 16,0-25-16,0-24 15,0-26 1,0-24-16,0 0 16,-25-25-1</inkml:trace>
  <inkml:trace contextRef="#ctx0" brushRef="#br0" timeOffset="1695.1695">7342 3845 0,'0'-25'15,"25"25"-15,25-25 16,24 0-1,25 1-15,0 24 16,1-25 0,-26 25-16,-24 0 15</inkml:trace>
  <inkml:trace contextRef="#ctx0" brushRef="#br0" timeOffset="1909.1909">7392 4068 0,'0'-25'16,"49"25"-1,26-49 1,24 24-1,0 0-15,0-25 16,-24 50 0</inkml:trace>
  <inkml:trace contextRef="#ctx0" brushRef="#br0" timeOffset="2328.2327">8260 3398 0,'-25'0'15,"25"25"-15,0 25 16,0-1-1,-25 26-15,25-1 16,-24 1 0,-1-1-16,0-24 15,25-26 1,0 1-1,25-25 1,24 0 0,-24 0-1,25-25-15,-1 25 16,26-24-1,-50 24-15,24 0 16,-24 0 0,0 0-16,0-25 15,-25 25-15</inkml:trace>
  <inkml:trace contextRef="#ctx0" brushRef="#br0" timeOffset="2628.2625">8508 3299 0,'0'50'47,"0"-1"-32,-25 26-15,25 24 16,0 0 0,0 25-16,0-25 15,0 1 1,0-26-16,0 0 15,0-24 1,25 0-16,-25-26 16,0 1-1</inkml:trace>
  <inkml:trace contextRef="#ctx0" brushRef="#br0" timeOffset="2972.2972">9004 3249 0,'0'25'31,"0"25"-31,0 24 16,0 25-1,0 25-15,-25 1 16,25-1-1,0-25-15,0 0 16,0-49-16,25 24 16,-25-24-1,0-1-15,0-24 16,0 0-1</inkml:trace>
  <inkml:trace contextRef="#ctx0" brushRef="#br0" timeOffset="6139.6139">11956 6375 0,'0'25'15,"0"-1"1,0 51-16,0 24 16,0 25-1,0-25-15,0 1 16,0-26-1,0 0-15,0-24 16,0 0 0,0-26-16,25-24 15</inkml:trace>
  <inkml:trace contextRef="#ctx0" brushRef="#br0" timeOffset="6396.6396">12105 6350 0,'0'25'31,"0"49"-15,0 25-1,0 1-15,0 24 16,-25-25 0,50-25-16,-25 1 15,0-26 1,0-24-16</inkml:trace>
  <inkml:trace contextRef="#ctx0" brushRef="#br0" timeOffset="6641.6641">11683 6796 0,'25'0'15,"0"0"-15,24-24 16,1 24 0,49-25-16,-25 0 15,26 25 1,-26-25-16,1 25 15</inkml:trace>
  <inkml:trace contextRef="#ctx0" brushRef="#br0" timeOffset="6866.6866">11782 7020 0,'25'-25'16,"25"25"0,24-25-16,0 0 15,1 1 1,-1-1-16</inkml:trace>
  <inkml:trace contextRef="#ctx0" brushRef="#br0" timeOffset="7479.7479">12526 6424 0,'-24'-24'16,"24"-1"-16,24 0 15,1 0 1,0 0-16,49 1 15,-24-1 1,0 25-16,-1 0 16,-24 25-1,0-1-15,0-24 16,-25 25-1,0 25-15,-25-25 16,-25 24 0,1 1-16,-1-1 15,0-24 1,1 0-16,24-25 15,50-25 1,0 0 0,24 1-1,1 24-15,-1 0 16,1 24-1,0 1-15,-1 0 16,-24 0-16,-25 24 16,0-24-1,-25 25-15,-24-1 16,-26 1-1,1 0-15,-1-25 16,26-1 0,-1-24-16,25-49 31</inkml:trace>
  <inkml:trace contextRef="#ctx0" brushRef="#br0" timeOffset="8031.8031">13171 6201 0,'0'-25'16,"0"1"-1,50 24-15,0-25 16,24 0 0,0 25-16,-24 0 15,24 25 1,-24 0-16,0-1 15,-26 26 1,1 0-16,-25-1 16,-25 26-1,-24-26-15,-1 26 16,1-26-1,-26 26-15,1-26 16,-1 1 0,51-25-16,-1-25 15,25 24 1,25-48-16,24 24 15,26-25 1,-1 25-16,0 0 16,1-25-16,-1 25 15,1 0 1,-26 0-16,1 0 15,-1 0 1,-24 0-16,0-25 16,-50 25 15</inkml:trace>
  <inkml:trace contextRef="#ctx0" brushRef="#br0" timeOffset="9816.9815">1290 8781 0,'-50'0'16,"1"0"0,-1 25-16,25 24 15,-24-49 1,24 75-16,0-51 15,0 26 1,0 25-16,25-1 16,0 0-1,25 1-15,0-1 16,0-49-1,49 25-15,-24-1 16,24-49 0,25 25-16,-24-25 15,24-25-15,-25 0 16,1 1-1,24 24-15,-24-75 16,-26 26 0,26-26-16,-51 50 15,1-49 1,0 0-16,-25-1 15,-50 1 1,1-1-16,-50 26 16,-1 24-1,1 25-15,-25 0 16,0 25-1,25 24-15,0-24 16,24 25 0,1 24-16,49 1 15,25-51 1</inkml:trace>
  <inkml:trace contextRef="#ctx0" brushRef="#br0" timeOffset="12602.2601">11038 13767 0,'0'-25'16,"-25"0"0,0 0-16,1 0 15,-26 1 1,0 24-16,-24 0 15,0 24 1,-1 1-16,26 0 16,-1 0-1,25 0-15,0 24 16,50-24-1,0 25-15,49-1 16,1 1 0,24 24-16,-25-24 15,1-1 1,-1 26-16,-49-50 15,0 24 1,-25-24-16,-25 0 16,0 0-1,-24 0-15,-1-25 16,-24-25-16,-1 0 15,26 0 1,-1 0-16,25-24 16</inkml:trace>
  <inkml:trace contextRef="#ctx0" brushRef="#br0" timeOffset="12859.2858">11311 13791 0,'25'50'16,"-25"24"-1,0 1-15,0 24 16,0-25 0,0 1-16,25-26 15,-1 1 1</inkml:trace>
  <inkml:trace contextRef="#ctx0" brushRef="#br0" timeOffset="13481.348">11832 13791 0,'-50'0'0,"1"25"16,24 0 0,-25 25-16,25 24 15,1-24 1,-1-1-16,25 1 15,49-25-15,-24-25 16,25 24 0,-1-24-16,1-24 15,0-1 1,-26 0-16,26-25 15,-25 1 1,-25-1-16,0 1 16,0-1-1,-25 50-15,25 25 31,0 24-15,0 26 0,25-1-16,24 25 15,-24 1 1,25-1-16,-25 0 15,-1-24 1,1-1-16,-25 0 16,-25 1-1,1-26-15,-26 1 16,-24 0-1,24-26-15,0 1 16,1-50-16,-1 1 16,1-26-1,49-24-15</inkml:trace>
  <inkml:trace contextRef="#ctx0" brushRef="#br0" timeOffset="13818.3817">12650 13767 0,'25'49'16,"-25"26"-16,25-1 15,-25 25 1,25 0-16,-25 1 15,25-26-15,-1-24 16,-24-1 0,0-24-16,25 0 15,-25-50 1,0-24-1</inkml:trace>
  <inkml:trace contextRef="#ctx0" brushRef="#br0" timeOffset="14013.4012">12650 13866 0,'0'-25'16,"0"-25"-16,0 26 15,50-1 1,0 0-16,-1 0 15,50 0 1,-24 25-16,-26 0 16,26-24-1</inkml:trace>
  <inkml:trace contextRef="#ctx0" brushRef="#br0" timeOffset="14374.4373">12675 13940 0,'25'0'16,"0"0"-16,49 0 15,-24 0 1,24-25-16,1 50 15,-26-25 1,1 0-16,-25 0 16,-1 25-1,-24 25 1,0-26-1,-24 26-15,24-25 16,-25 24 0,25 1-16,0 0 15,0-26 1,25 1-16,-1-25 15,1 25-15</inkml:trace>
  <inkml:trace contextRef="#ctx0" brushRef="#br0" timeOffset="14943.4942">13568 13915 0,'-25'0'15,"-24"0"-15,24 0 16,-25 25 0,26 0-16,-26 25 15,25-1 1,25 1-16,0-1 15,0-24 1,25-25-16,0 25 16,24-50-16,1 25 15,-25-25 1,24 1-16,-24-26 15,0 0 1,-25-24-16,25 49 16,-25-24-1,-25 49-15,25 24 31,0 51-15,0-26 0,25 26-16,-25-1 15,25 1 1,-1 24-16,-24-25 15,25 1 1,-25-26-16,0 1 16,-25 0-1,1-1-15,-26-24 16,0-25-1,26 25-15,-26-50 16,0 0-16,26 0 16</inkml:trace>
  <inkml:trace contextRef="#ctx0" brushRef="#br0" timeOffset="15443.5442">14287 14089 0,'25'-50'15,"0"1"-15,-25 24 16,0-25-1,-25 26-15,-24-1 16,24 0 0,-25 25-16,1 0 15,-1 25 1,25-25-16,0 25 15,50-1 1,0 26-16,25 0 16,24-1-16,0 1 15,1 24 1,-1-49-16,-49 25 15,0-26 1,-25 26-16,-25-25 16,0-25-1,-24 25-15,-26-25 16,1 0-1,-1 0-15,1 0 16,0-25 0,49 25-16,-25-25 15,50 0 1,25 0-16</inkml:trace>
  <inkml:trace contextRef="#ctx0" brushRef="#br0" timeOffset="16105.6104">16024 13593 0,'0'50'15,"0"-1"1,0 1-16,25 24 15,-25 1 1,0 24-16,0-25 16,0 1-1,0-1-15,-25-24 16,25-26-1,0 1-15,25-25 32</inkml:trace>
  <inkml:trace contextRef="#ctx0" brushRef="#br0" timeOffset="16401.64">16247 13519 0,'0'-25'0,"25"50"32,-25 24-17,0 26-15,25-1 16,-25 25-1,24 0-15,-24 1 16,0-1 0,-24-50-16,24 1 15,0 0 1,0-26-16,-25-24 16,25 0-1</inkml:trace>
  <inkml:trace contextRef="#ctx0" brushRef="#br0" timeOffset="16636.6635">15726 13841 0,'25'0'0,"49"-25"16,1 25-16,24 0 15,0 0 1,0 0-16,-24 0 16,-1 0-1</inkml:trace>
  <inkml:trace contextRef="#ctx0" brushRef="#br0" timeOffset="16852.6851">15850 14064 0,'-25'25'16,"75"-25"15,24 0-31,1-25 15,24 25 1,-25-25-16</inkml:trace>
  <inkml:trace contextRef="#ctx0" brushRef="#br0" timeOffset="17249.7248">16842 13618 0,'0'25'31,"0"-1"-15,-24 26 0,24-25-16,-25 24 15,-25 26 1,25-26-16,1-24 15,24 0-15,0 0 16,0 0 0,24-1-16,1-24 15,0 0 1,25 0-16,24-24 15,0 24 1,-24 0-16,24 0 16</inkml:trace>
  <inkml:trace contextRef="#ctx0" brushRef="#br0" timeOffset="17576.7575">17115 13568 0,'0'25'16,"0"25"-16,0-1 15,0 50 1,0-24-16,25 24 16,-25 0-1,0-24-15,0-1 16,0-24-1,-25-1-15,25-24 16,0 25 0,0-50-1</inkml:trace>
  <inkml:trace contextRef="#ctx0" brushRef="#br0" timeOffset="17811.781">17438 13717 0,'24'-25'0,"26"25"16,0 0-1,-1 0-15,1 0 16,0 0 0,-1 0-16,-24 0 15</inkml:trace>
  <inkml:trace contextRef="#ctx0" brushRef="#br0" timeOffset="18302.8301">17487 13692 0,'-25'25'15,"-24"25"-15,24-26 16,25 26-16,-25 0 16,25-26-1,25 26 1,-25 0-16,25-26 15,0-48 32,-25-1-31,49 0-16,-24 25 15,25-25 1,-1 25-16,1 0 16,0 25-1,-1 25-15,1-1 16,-1 1-1,1 24-15,-25-24 16,0-1 0,-25 1-16,-25-25 15,0 0 1,-25 0-16,1-25 15,-26 0 1,1 0-16,0-25 16,24 25-16,0-25 15,1 0 1,49 0-16</inkml:trace>
  <inkml:trace contextRef="#ctx0" brushRef="#br0" timeOffset="21415.1413">5606 17016 0,'-25'0'46,"0"0"-14,0-25-32,1 25 15,-1-25 1,-25 25-16,1-24 15,-1 24 1,0-25-16,1 25 16,-26-25-1,1 0-15,0 25 16,-1-25-1,1 1-15,-26-1 16,26 25 0,-25-25-16,24 25 15,-24-25 1,0 25-16,0-25 15,0 25 1,-1-24-16,1 24 16,0-25-1,0 25-15,-1-25 16,-24 25-16,25-25 15,0 25 1,0 0-16,0-25 16,-25 25-1,24 0-15,1-24 16,0 24-1,0 0-15,-1-25 16,26 25 0,-25-25-16,0 25 15,24 0 1,-24 0-16,0 25 15,24-25 1,-24 0-16,25 0 16,-1 25-1,1-25-15,24 24 16,-24-24-1,-1 25-15,1 0 16,24 0-16,1 0 16,-1-1-1,1 26-15,-1-25 16,25 0-1,0 24-15,1-24 16,24 25 0,0-1-16,0-24 15,24 0 1,1 0-16,25 24 15,-1-24 1,1 0-16,24 0 16,1-1-1,-1 1-15,1-25 16,24 25-1,0 0-15,0 0 16,1-1 0,-1-24-16,0 25 15,0 0 1,25-25-16,-25 25 15,1 0-15,24-25 16,-25 24 0,0 1-16,0-25 15,1 0 1,-1 25-16,0-25 15,0 0 1,-24 0-16,24 25 16,0-25-1,-25 0-15,26 0 16,-26 25-1,25-25-15,-24 0 16,24 25 0,0-25-16,-24 0 15,24 0 1,0 0-16,-25 0 15,26 0 1,-1 0-16,-25 0 16,26 0-1,-1-25-15,-25 25 16,1-25-1,-1 25-15,0-25 16,1 0-16,-26 0 16,1-24-1,-25 24-15,0-25 16,-1 1-1,1-1-15,-25-24 16,-25 24 0,1 1-16,-1-26 15,-25 1 1,1-1-16,-26 26 15,1-1 1,-1-24-16,-24 49 16,-25-25-1,0 26-15,0 24 16</inkml:trace>
</inkml:ink>
</file>

<file path=ppt/ink/ink9.xml><?xml version="1.0" encoding="utf-8"?>
<inkml:ink xmlns:inkml="http://www.w3.org/2003/InkML">
  <inkml:definitions>
    <inkml:context xml:id="ctx0">
      <inkml:inkSource xml:id="inkSrc0">
        <inkml:traceFormat>
          <inkml:channel name="X" type="integer" max="1024" units="cm"/>
          <inkml:channel name="Y" type="integer" max="768" units="cm"/>
          <inkml:channel name="T" type="integer" max="2.14748E9" units="dev"/>
        </inkml:traceFormat>
        <inkml:channelProperties>
          <inkml:channelProperty channel="X" name="resolution" value="28.36565" units="1/cm"/>
          <inkml:channelProperty channel="Y" name="resolution" value="28.33948" units="1/cm"/>
          <inkml:channelProperty channel="T" name="resolution" value="1" units="1/dev"/>
        </inkml:channelProperties>
      </inkml:inkSource>
      <inkml:timestamp xml:id="ts0" timeString="2015-05-19T17:17:24.337"/>
    </inkml:context>
    <inkml:brush xml:id="br0">
      <inkml:brushProperty name="width" value="0.05292" units="cm"/>
      <inkml:brushProperty name="height" value="0.05292" units="cm"/>
      <inkml:brushProperty name="color" value="#FF0000"/>
    </inkml:brush>
  </inkml:definitions>
  <inkml:trace contextRef="#ctx0" brushRef="#br0">7342 15081 0,'199'-25'16,"-199"25"-16,223-24 16,0-1-1,-49 0 1,-1 0-1,-24 0 1,-50 1 0,-49-1-1</inkml:trace>
  <inkml:trace contextRef="#ctx0" brushRef="#br0" timeOffset="372.0372">7813 14163 0,'50'273'16,"-50"-273"-1,50 298-15,-26 0 16,26-75 0,-50-99-1,25 0 1,-25-50 15,25-74-31</inkml:trace>
  <inkml:trace contextRef="#ctx0" brushRef="#br0" timeOffset="2435.2435">7119 16470 0,'273'-99'16,"-273"99"-1,421-74-15,1-1 31,74 50-15,25-49-16,-25 49 31,-74-24-31,-124 24 31,-100 0-31,-74 0 16,-74 25 15</inkml:trace>
  <inkml:trace contextRef="#ctx0" brushRef="#br0" timeOffset="5696.5696">8508 16669 0,'322'-25'16,"-322"25"-16,323-50 15,-100 26 1,-49 24-16,-100-25 16</inkml:trace>
  <inkml:trace contextRef="#ctx0" brushRef="#br0" timeOffset="6286.6286">8161 16619 0,'0'99'16,"0"-99"-1,0 149-15,0 0 16,25 0-1,24-25 1,1-25 0,-1-25-1,-24-49 1,0-25-1,0 0 1,0-25 0,24-74-1,26 0 1,73 25-1,26-26 1,0 76 0,49 24-1,-25 0 1,-24 99-1,-75 0 1,-49 0 0,-25 0-1,-25 50 1,-124-25-1,-100-24 17,51-26-32,-50 0 15,74-24 1,0 0-1</inkml:trace>
  <inkml:trace contextRef="#ctx0" brushRef="#br0" timeOffset="8458.8457">10567 16396 0,'-99'273'16,"99"-273"-16,-75 198 15,26 1-15,24-75 31,25-50-15,0 0-16,74-24 31,100-50-15,24 0-1,-24 0 1,24 0 0,-24-25-1,0 0 1,-50 1-1</inkml:trace>
  <inkml:trace contextRef="#ctx0" brushRef="#br0" timeOffset="8843.8843">10740 17041 0,'397'-124'16,"-397"124"-1,447-199 1,-1 51-16,-49-1 16,-50 0 15,-74 0-31,-99 75 15,-50-1 1,-50 26 0,1-1-1,-26 25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9012"/>
          </a:xfrm>
          <a:prstGeom prst="rect">
            <a:avLst/>
          </a:prstGeom>
        </p:spPr>
        <p:txBody>
          <a:bodyPr vert="horz" lIns="90745" tIns="45373" rIns="90745" bIns="45373" rtlCol="0"/>
          <a:lstStyle>
            <a:lvl1pPr algn="l">
              <a:defRPr sz="1200"/>
            </a:lvl1pPr>
          </a:lstStyle>
          <a:p>
            <a:endParaRPr lang="en-US"/>
          </a:p>
        </p:txBody>
      </p:sp>
      <p:sp>
        <p:nvSpPr>
          <p:cNvPr id="3" name="Date Placeholder 2"/>
          <p:cNvSpPr>
            <a:spLocks noGrp="1"/>
          </p:cNvSpPr>
          <p:nvPr>
            <p:ph type="dt" idx="1"/>
          </p:nvPr>
        </p:nvSpPr>
        <p:spPr>
          <a:xfrm>
            <a:off x="5179486" y="0"/>
            <a:ext cx="3962400" cy="349012"/>
          </a:xfrm>
          <a:prstGeom prst="rect">
            <a:avLst/>
          </a:prstGeom>
        </p:spPr>
        <p:txBody>
          <a:bodyPr vert="horz" lIns="90745" tIns="45373" rIns="90745" bIns="45373" rtlCol="0"/>
          <a:lstStyle>
            <a:lvl1pPr algn="r">
              <a:defRPr sz="1200"/>
            </a:lvl1pPr>
          </a:lstStyle>
          <a:p>
            <a:fld id="{28785993-8044-4CB5-B045-A0437F32CF37}" type="datetimeFigureOut">
              <a:rPr lang="en-US" smtClean="0"/>
              <a:t>5/22/2015</a:t>
            </a:fld>
            <a:endParaRPr lang="en-US"/>
          </a:p>
        </p:txBody>
      </p:sp>
      <p:sp>
        <p:nvSpPr>
          <p:cNvPr id="4" name="Slide Image Placeholder 3"/>
          <p:cNvSpPr>
            <a:spLocks noGrp="1" noRot="1" noChangeAspect="1"/>
          </p:cNvSpPr>
          <p:nvPr>
            <p:ph type="sldImg" idx="2"/>
          </p:nvPr>
        </p:nvSpPr>
        <p:spPr>
          <a:xfrm>
            <a:off x="2828925" y="523875"/>
            <a:ext cx="3486150" cy="2616200"/>
          </a:xfrm>
          <a:prstGeom prst="rect">
            <a:avLst/>
          </a:prstGeom>
          <a:noFill/>
          <a:ln w="12700">
            <a:solidFill>
              <a:prstClr val="black"/>
            </a:solidFill>
          </a:ln>
        </p:spPr>
        <p:txBody>
          <a:bodyPr vert="horz" lIns="90745" tIns="45373" rIns="90745" bIns="45373" rtlCol="0" anchor="ctr"/>
          <a:lstStyle/>
          <a:p>
            <a:endParaRPr lang="en-US"/>
          </a:p>
        </p:txBody>
      </p:sp>
      <p:sp>
        <p:nvSpPr>
          <p:cNvPr id="5" name="Notes Placeholder 4"/>
          <p:cNvSpPr>
            <a:spLocks noGrp="1"/>
          </p:cNvSpPr>
          <p:nvPr>
            <p:ph type="body" sz="quarter" idx="3"/>
          </p:nvPr>
        </p:nvSpPr>
        <p:spPr>
          <a:xfrm>
            <a:off x="914400" y="3315613"/>
            <a:ext cx="7315200" cy="3141107"/>
          </a:xfrm>
          <a:prstGeom prst="rect">
            <a:avLst/>
          </a:prstGeom>
        </p:spPr>
        <p:txBody>
          <a:bodyPr vert="horz" lIns="90745" tIns="45373" rIns="90745" bIns="453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30015"/>
            <a:ext cx="3962400" cy="349012"/>
          </a:xfrm>
          <a:prstGeom prst="rect">
            <a:avLst/>
          </a:prstGeom>
        </p:spPr>
        <p:txBody>
          <a:bodyPr vert="horz" lIns="90745" tIns="45373" rIns="90745" bIns="45373" rtlCol="0" anchor="b"/>
          <a:lstStyle>
            <a:lvl1pPr algn="l">
              <a:defRPr sz="1200"/>
            </a:lvl1pPr>
          </a:lstStyle>
          <a:p>
            <a:endParaRPr lang="en-US"/>
          </a:p>
        </p:txBody>
      </p:sp>
      <p:sp>
        <p:nvSpPr>
          <p:cNvPr id="7" name="Slide Number Placeholder 6"/>
          <p:cNvSpPr>
            <a:spLocks noGrp="1"/>
          </p:cNvSpPr>
          <p:nvPr>
            <p:ph type="sldNum" sz="quarter" idx="5"/>
          </p:nvPr>
        </p:nvSpPr>
        <p:spPr>
          <a:xfrm>
            <a:off x="5179486" y="6630015"/>
            <a:ext cx="3962400" cy="349012"/>
          </a:xfrm>
          <a:prstGeom prst="rect">
            <a:avLst/>
          </a:prstGeom>
        </p:spPr>
        <p:txBody>
          <a:bodyPr vert="horz" lIns="90745" tIns="45373" rIns="90745" bIns="45373" rtlCol="0" anchor="b"/>
          <a:lstStyle>
            <a:lvl1pPr algn="r">
              <a:defRPr sz="1200"/>
            </a:lvl1pPr>
          </a:lstStyle>
          <a:p>
            <a:fld id="{34CB2735-3CF7-47F6-B641-C95AF26F5C45}" type="slidenum">
              <a:rPr lang="en-US" smtClean="0"/>
              <a:t>‹#›</a:t>
            </a:fld>
            <a:endParaRPr lang="en-US"/>
          </a:p>
        </p:txBody>
      </p:sp>
    </p:spTree>
    <p:extLst>
      <p:ext uri="{BB962C8B-B14F-4D97-AF65-F5344CB8AC3E}">
        <p14:creationId xmlns:p14="http://schemas.microsoft.com/office/powerpoint/2010/main" val="4051355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2009_7_D</a:t>
            </a:r>
            <a:endParaRPr lang="en-US" dirty="0"/>
          </a:p>
        </p:txBody>
      </p:sp>
      <p:sp>
        <p:nvSpPr>
          <p:cNvPr id="4" name="Slide Number Placeholder 3"/>
          <p:cNvSpPr>
            <a:spLocks noGrp="1"/>
          </p:cNvSpPr>
          <p:nvPr>
            <p:ph type="sldNum" sz="quarter" idx="10"/>
          </p:nvPr>
        </p:nvSpPr>
        <p:spPr/>
        <p:txBody>
          <a:bodyPr/>
          <a:lstStyle/>
          <a:p>
            <a:fld id="{2EB01389-7CAF-41F2-A760-094C6FABA4CE}" type="slidenum">
              <a:rPr lang="en-US" smtClean="0"/>
              <a:t>2</a:t>
            </a:fld>
            <a:endParaRPr lang="en-US"/>
          </a:p>
        </p:txBody>
      </p:sp>
    </p:spTree>
    <p:extLst>
      <p:ext uri="{BB962C8B-B14F-4D97-AF65-F5344CB8AC3E}">
        <p14:creationId xmlns:p14="http://schemas.microsoft.com/office/powerpoint/2010/main" val="2638317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2009_39_C</a:t>
            </a:r>
            <a:endParaRPr lang="en-US" dirty="0"/>
          </a:p>
        </p:txBody>
      </p:sp>
      <p:sp>
        <p:nvSpPr>
          <p:cNvPr id="4" name="Slide Number Placeholder 3"/>
          <p:cNvSpPr>
            <a:spLocks noGrp="1"/>
          </p:cNvSpPr>
          <p:nvPr>
            <p:ph type="sldNum" sz="quarter" idx="10"/>
          </p:nvPr>
        </p:nvSpPr>
        <p:spPr/>
        <p:txBody>
          <a:bodyPr/>
          <a:lstStyle/>
          <a:p>
            <a:fld id="{8BACB0F5-D33E-49E7-94C1-58CADEAC8BAA}" type="slidenum">
              <a:rPr lang="en-US" smtClean="0"/>
              <a:t>17</a:t>
            </a:fld>
            <a:endParaRPr lang="en-US"/>
          </a:p>
        </p:txBody>
      </p:sp>
    </p:spTree>
    <p:extLst>
      <p:ext uri="{BB962C8B-B14F-4D97-AF65-F5344CB8AC3E}">
        <p14:creationId xmlns:p14="http://schemas.microsoft.com/office/powerpoint/2010/main" val="2042558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2009_17_B</a:t>
            </a:r>
            <a:endParaRPr lang="en-US" dirty="0"/>
          </a:p>
        </p:txBody>
      </p:sp>
      <p:sp>
        <p:nvSpPr>
          <p:cNvPr id="4" name="Slide Number Placeholder 3"/>
          <p:cNvSpPr>
            <a:spLocks noGrp="1"/>
          </p:cNvSpPr>
          <p:nvPr>
            <p:ph type="sldNum" sz="quarter" idx="10"/>
          </p:nvPr>
        </p:nvSpPr>
        <p:spPr/>
        <p:txBody>
          <a:bodyPr/>
          <a:lstStyle/>
          <a:p>
            <a:fld id="{E3BEA046-51E1-4FC8-AECA-7A030E713F83}" type="slidenum">
              <a:rPr lang="en-US" smtClean="0"/>
              <a:t>18</a:t>
            </a:fld>
            <a:endParaRPr lang="en-US"/>
          </a:p>
        </p:txBody>
      </p:sp>
    </p:spTree>
    <p:extLst>
      <p:ext uri="{BB962C8B-B14F-4D97-AF65-F5344CB8AC3E}">
        <p14:creationId xmlns:p14="http://schemas.microsoft.com/office/powerpoint/2010/main" val="2096887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2009_31_C</a:t>
            </a:r>
            <a:endParaRPr lang="en-US" dirty="0"/>
          </a:p>
        </p:txBody>
      </p:sp>
      <p:sp>
        <p:nvSpPr>
          <p:cNvPr id="4" name="Slide Number Placeholder 3"/>
          <p:cNvSpPr>
            <a:spLocks noGrp="1"/>
          </p:cNvSpPr>
          <p:nvPr>
            <p:ph type="sldNum" sz="quarter" idx="10"/>
          </p:nvPr>
        </p:nvSpPr>
        <p:spPr/>
        <p:txBody>
          <a:bodyPr/>
          <a:lstStyle/>
          <a:p>
            <a:fld id="{2EB01389-7CAF-41F2-A760-094C6FABA4CE}" type="slidenum">
              <a:rPr lang="en-US" smtClean="0"/>
              <a:t>19</a:t>
            </a:fld>
            <a:endParaRPr lang="en-US"/>
          </a:p>
        </p:txBody>
      </p:sp>
    </p:spTree>
    <p:extLst>
      <p:ext uri="{BB962C8B-B14F-4D97-AF65-F5344CB8AC3E}">
        <p14:creationId xmlns:p14="http://schemas.microsoft.com/office/powerpoint/2010/main" val="2956079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2009_12_F</a:t>
            </a:r>
            <a:endParaRPr lang="en-US" dirty="0"/>
          </a:p>
        </p:txBody>
      </p:sp>
      <p:sp>
        <p:nvSpPr>
          <p:cNvPr id="4" name="Slide Number Placeholder 3"/>
          <p:cNvSpPr>
            <a:spLocks noGrp="1"/>
          </p:cNvSpPr>
          <p:nvPr>
            <p:ph type="sldNum" sz="quarter" idx="10"/>
          </p:nvPr>
        </p:nvSpPr>
        <p:spPr/>
        <p:txBody>
          <a:bodyPr/>
          <a:lstStyle/>
          <a:p>
            <a:fld id="{946AD06E-9387-4F95-83FB-34D727C6448E}" type="slidenum">
              <a:rPr lang="en-US" smtClean="0"/>
              <a:t>20</a:t>
            </a:fld>
            <a:endParaRPr lang="en-US"/>
          </a:p>
        </p:txBody>
      </p:sp>
    </p:spTree>
    <p:extLst>
      <p:ext uri="{BB962C8B-B14F-4D97-AF65-F5344CB8AC3E}">
        <p14:creationId xmlns:p14="http://schemas.microsoft.com/office/powerpoint/2010/main" val="518948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2009_3_A</a:t>
            </a:r>
            <a:endParaRPr lang="en-US" dirty="0"/>
          </a:p>
        </p:txBody>
      </p:sp>
      <p:sp>
        <p:nvSpPr>
          <p:cNvPr id="4" name="Slide Number Placeholder 3"/>
          <p:cNvSpPr>
            <a:spLocks noGrp="1"/>
          </p:cNvSpPr>
          <p:nvPr>
            <p:ph type="sldNum" sz="quarter" idx="10"/>
          </p:nvPr>
        </p:nvSpPr>
        <p:spPr/>
        <p:txBody>
          <a:bodyPr/>
          <a:lstStyle/>
          <a:p>
            <a:fld id="{2EB01389-7CAF-41F2-A760-094C6FABA4CE}" type="slidenum">
              <a:rPr lang="en-US" smtClean="0"/>
              <a:t>3</a:t>
            </a:fld>
            <a:endParaRPr lang="en-US"/>
          </a:p>
        </p:txBody>
      </p:sp>
    </p:spTree>
    <p:extLst>
      <p:ext uri="{BB962C8B-B14F-4D97-AF65-F5344CB8AC3E}">
        <p14:creationId xmlns:p14="http://schemas.microsoft.com/office/powerpoint/2010/main" val="292829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2009_38_J</a:t>
            </a:r>
            <a:endParaRPr lang="en-US" dirty="0"/>
          </a:p>
        </p:txBody>
      </p:sp>
      <p:sp>
        <p:nvSpPr>
          <p:cNvPr id="4" name="Slide Number Placeholder 3"/>
          <p:cNvSpPr>
            <a:spLocks noGrp="1"/>
          </p:cNvSpPr>
          <p:nvPr>
            <p:ph type="sldNum" sz="quarter" idx="10"/>
          </p:nvPr>
        </p:nvSpPr>
        <p:spPr/>
        <p:txBody>
          <a:bodyPr/>
          <a:lstStyle/>
          <a:p>
            <a:fld id="{E3BEA046-51E1-4FC8-AECA-7A030E713F83}" type="slidenum">
              <a:rPr lang="en-US" smtClean="0"/>
              <a:t>4</a:t>
            </a:fld>
            <a:endParaRPr lang="en-US"/>
          </a:p>
        </p:txBody>
      </p:sp>
    </p:spTree>
    <p:extLst>
      <p:ext uri="{BB962C8B-B14F-4D97-AF65-F5344CB8AC3E}">
        <p14:creationId xmlns:p14="http://schemas.microsoft.com/office/powerpoint/2010/main" val="73279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2009_30_J</a:t>
            </a:r>
            <a:endParaRPr lang="en-US" dirty="0"/>
          </a:p>
        </p:txBody>
      </p:sp>
      <p:sp>
        <p:nvSpPr>
          <p:cNvPr id="4" name="Slide Number Placeholder 3"/>
          <p:cNvSpPr>
            <a:spLocks noGrp="1"/>
          </p:cNvSpPr>
          <p:nvPr>
            <p:ph type="sldNum" sz="quarter" idx="10"/>
          </p:nvPr>
        </p:nvSpPr>
        <p:spPr/>
        <p:txBody>
          <a:bodyPr/>
          <a:lstStyle/>
          <a:p>
            <a:fld id="{946AD06E-9387-4F95-83FB-34D727C6448E}" type="slidenum">
              <a:rPr lang="en-US" smtClean="0"/>
              <a:t>5</a:t>
            </a:fld>
            <a:endParaRPr lang="en-US"/>
          </a:p>
        </p:txBody>
      </p:sp>
    </p:spTree>
    <p:extLst>
      <p:ext uri="{BB962C8B-B14F-4D97-AF65-F5344CB8AC3E}">
        <p14:creationId xmlns:p14="http://schemas.microsoft.com/office/powerpoint/2010/main" val="3298472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2009_11_A</a:t>
            </a:r>
            <a:endParaRPr lang="en-US" dirty="0"/>
          </a:p>
        </p:txBody>
      </p:sp>
      <p:sp>
        <p:nvSpPr>
          <p:cNvPr id="4" name="Slide Number Placeholder 3"/>
          <p:cNvSpPr>
            <a:spLocks noGrp="1"/>
          </p:cNvSpPr>
          <p:nvPr>
            <p:ph type="sldNum" sz="quarter" idx="10"/>
          </p:nvPr>
        </p:nvSpPr>
        <p:spPr/>
        <p:txBody>
          <a:bodyPr/>
          <a:lstStyle/>
          <a:p>
            <a:fld id="{2EB01389-7CAF-41F2-A760-094C6FABA4CE}" type="slidenum">
              <a:rPr lang="en-US" smtClean="0"/>
              <a:t>7</a:t>
            </a:fld>
            <a:endParaRPr lang="en-US"/>
          </a:p>
        </p:txBody>
      </p:sp>
    </p:spTree>
    <p:extLst>
      <p:ext uri="{BB962C8B-B14F-4D97-AF65-F5344CB8AC3E}">
        <p14:creationId xmlns:p14="http://schemas.microsoft.com/office/powerpoint/2010/main" val="3397262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2009_2_J</a:t>
            </a:r>
            <a:endParaRPr lang="en-US" dirty="0"/>
          </a:p>
        </p:txBody>
      </p:sp>
      <p:sp>
        <p:nvSpPr>
          <p:cNvPr id="4" name="Slide Number Placeholder 3"/>
          <p:cNvSpPr>
            <a:spLocks noGrp="1"/>
          </p:cNvSpPr>
          <p:nvPr>
            <p:ph type="sldNum" sz="quarter" idx="10"/>
          </p:nvPr>
        </p:nvSpPr>
        <p:spPr/>
        <p:txBody>
          <a:bodyPr/>
          <a:lstStyle/>
          <a:p>
            <a:fld id="{E3BEA046-51E1-4FC8-AECA-7A030E713F83}" type="slidenum">
              <a:rPr lang="en-US" smtClean="0"/>
              <a:t>8</a:t>
            </a:fld>
            <a:endParaRPr lang="en-US"/>
          </a:p>
        </p:txBody>
      </p:sp>
    </p:spTree>
    <p:extLst>
      <p:ext uri="{BB962C8B-B14F-4D97-AF65-F5344CB8AC3E}">
        <p14:creationId xmlns:p14="http://schemas.microsoft.com/office/powerpoint/2010/main" val="2962644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2009_32_H</a:t>
            </a:r>
            <a:endParaRPr lang="en-US" dirty="0"/>
          </a:p>
        </p:txBody>
      </p:sp>
      <p:sp>
        <p:nvSpPr>
          <p:cNvPr id="4" name="Slide Number Placeholder 3"/>
          <p:cNvSpPr>
            <a:spLocks noGrp="1"/>
          </p:cNvSpPr>
          <p:nvPr>
            <p:ph type="sldNum" sz="quarter" idx="10"/>
          </p:nvPr>
        </p:nvSpPr>
        <p:spPr/>
        <p:txBody>
          <a:bodyPr/>
          <a:lstStyle/>
          <a:p>
            <a:fld id="{2EB01389-7CAF-41F2-A760-094C6FABA4CE}" type="slidenum">
              <a:rPr lang="en-US" smtClean="0"/>
              <a:t>9</a:t>
            </a:fld>
            <a:endParaRPr lang="en-US"/>
          </a:p>
        </p:txBody>
      </p:sp>
    </p:spTree>
    <p:extLst>
      <p:ext uri="{BB962C8B-B14F-4D97-AF65-F5344CB8AC3E}">
        <p14:creationId xmlns:p14="http://schemas.microsoft.com/office/powerpoint/2010/main" val="3136787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2009_6_F</a:t>
            </a:r>
            <a:endParaRPr lang="en-US" dirty="0"/>
          </a:p>
        </p:txBody>
      </p:sp>
      <p:sp>
        <p:nvSpPr>
          <p:cNvPr id="4" name="Slide Number Placeholder 3"/>
          <p:cNvSpPr>
            <a:spLocks noGrp="1"/>
          </p:cNvSpPr>
          <p:nvPr>
            <p:ph type="sldNum" sz="quarter" idx="10"/>
          </p:nvPr>
        </p:nvSpPr>
        <p:spPr/>
        <p:txBody>
          <a:bodyPr/>
          <a:lstStyle/>
          <a:p>
            <a:fld id="{2EB01389-7CAF-41F2-A760-094C6FABA4CE}" type="slidenum">
              <a:rPr lang="en-US" smtClean="0"/>
              <a:t>10</a:t>
            </a:fld>
            <a:endParaRPr lang="en-US"/>
          </a:p>
        </p:txBody>
      </p:sp>
    </p:spTree>
    <p:extLst>
      <p:ext uri="{BB962C8B-B14F-4D97-AF65-F5344CB8AC3E}">
        <p14:creationId xmlns:p14="http://schemas.microsoft.com/office/powerpoint/2010/main" val="1679055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2009_28_F</a:t>
            </a:r>
            <a:endParaRPr lang="en-US" dirty="0"/>
          </a:p>
        </p:txBody>
      </p:sp>
      <p:sp>
        <p:nvSpPr>
          <p:cNvPr id="4" name="Slide Number Placeholder 3"/>
          <p:cNvSpPr>
            <a:spLocks noGrp="1"/>
          </p:cNvSpPr>
          <p:nvPr>
            <p:ph type="sldNum" sz="quarter" idx="10"/>
          </p:nvPr>
        </p:nvSpPr>
        <p:spPr/>
        <p:txBody>
          <a:bodyPr/>
          <a:lstStyle/>
          <a:p>
            <a:fld id="{3A4CBE6A-80C3-464A-B745-50ECBE46E901}" type="slidenum">
              <a:rPr lang="en-US" smtClean="0"/>
              <a:t>15</a:t>
            </a:fld>
            <a:endParaRPr lang="en-US"/>
          </a:p>
        </p:txBody>
      </p:sp>
    </p:spTree>
    <p:extLst>
      <p:ext uri="{BB962C8B-B14F-4D97-AF65-F5344CB8AC3E}">
        <p14:creationId xmlns:p14="http://schemas.microsoft.com/office/powerpoint/2010/main" val="3456663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528E76-B848-44EF-95A8-34CDE8566C4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1402371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28E76-B848-44EF-95A8-34CDE8566C4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313622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28E76-B848-44EF-95A8-34CDE8566C4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379611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528E76-B848-44EF-95A8-34CDE8566C4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389384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528E76-B848-44EF-95A8-34CDE8566C4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426104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528E76-B848-44EF-95A8-34CDE8566C4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280005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528E76-B848-44EF-95A8-34CDE8566C4F}" type="datetimeFigureOut">
              <a:rPr lang="en-US" smtClean="0"/>
              <a:t>5/22/2015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201370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528E76-B848-44EF-95A8-34CDE8566C4F}" type="datetimeFigureOut">
              <a:rPr lang="en-US" smtClean="0"/>
              <a:t>5/22/2015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325888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28E76-B848-44EF-95A8-34CDE8566C4F}" type="datetimeFigureOut">
              <a:rPr lang="en-US" smtClean="0"/>
              <a:t>5/22/2015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242859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28E76-B848-44EF-95A8-34CDE8566C4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2557669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28E76-B848-44EF-95A8-34CDE8566C4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B4897D-7037-41A8-9F25-1E8D17D114FC}" type="slidenum">
              <a:rPr lang="en-US" smtClean="0"/>
              <a:t>‹#›</a:t>
            </a:fld>
            <a:endParaRPr lang="en-US"/>
          </a:p>
        </p:txBody>
      </p:sp>
    </p:spTree>
    <p:extLst>
      <p:ext uri="{BB962C8B-B14F-4D97-AF65-F5344CB8AC3E}">
        <p14:creationId xmlns:p14="http://schemas.microsoft.com/office/powerpoint/2010/main" val="14400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528E76-B848-44EF-95A8-34CDE8566C4F}" type="datetimeFigureOut">
              <a:rPr lang="en-US" smtClean="0"/>
              <a:t>5/22/2015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4897D-7037-41A8-9F25-1E8D17D114FC}" type="slidenum">
              <a:rPr lang="en-US" smtClean="0"/>
              <a:t>‹#›</a:t>
            </a:fld>
            <a:endParaRPr lang="en-US"/>
          </a:p>
        </p:txBody>
      </p:sp>
    </p:spTree>
    <p:extLst>
      <p:ext uri="{BB962C8B-B14F-4D97-AF65-F5344CB8AC3E}">
        <p14:creationId xmlns:p14="http://schemas.microsoft.com/office/powerpoint/2010/main" val="4290095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2.emf"/><Relationship Id="rId5" Type="http://schemas.openxmlformats.org/officeDocument/2006/relationships/customXml" Target="../ink/ink11.xml"/><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emf"/><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customXml" Target="../ink/ink13.xml"/><Relationship Id="rId5" Type="http://schemas.openxmlformats.org/officeDocument/2006/relationships/image" Target="../media/image13.emf"/><Relationship Id="rId4" Type="http://schemas.openxmlformats.org/officeDocument/2006/relationships/customXml" Target="../ink/ink12.xml"/></Relationships>
</file>

<file path=ppt/slides/_rels/slide13.xml.rels><?xml version="1.0" encoding="UTF-8" standalone="yes"?>
<Relationships xmlns="http://schemas.openxmlformats.org/package/2006/relationships"><Relationship Id="rId3" Type="http://schemas.openxmlformats.org/officeDocument/2006/relationships/image" Target="../media/image140.emf"/><Relationship Id="rId2" Type="http://schemas.openxmlformats.org/officeDocument/2006/relationships/customXml" Target="../ink/ink14.xml"/><Relationship Id="rId1" Type="http://schemas.openxmlformats.org/officeDocument/2006/relationships/slideLayout" Target="../slideLayouts/slideLayout7.xml"/><Relationship Id="rId5" Type="http://schemas.openxmlformats.org/officeDocument/2006/relationships/image" Target="../media/image15.emf"/><Relationship Id="rId4" Type="http://schemas.openxmlformats.org/officeDocument/2006/relationships/customXml" Target="../ink/ink15.xml"/></Relationships>
</file>

<file path=ppt/slides/_rels/slide14.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8.emf"/><Relationship Id="rId4" Type="http://schemas.openxmlformats.org/officeDocument/2006/relationships/customXml" Target="../ink/ink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7.emf"/><Relationship Id="rId5" Type="http://schemas.openxmlformats.org/officeDocument/2006/relationships/customXml" Target="../ink/ink18.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9.emf"/><Relationship Id="rId4" Type="http://schemas.openxmlformats.org/officeDocument/2006/relationships/customXml" Target="../ink/ink19.xml"/></Relationships>
</file>

<file path=ppt/slides/_rels/slide19.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0.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customXml" Target="../ink/ink1.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22.emf"/><Relationship Id="rId4" Type="http://schemas.openxmlformats.org/officeDocument/2006/relationships/customXml" Target="../ink/ink2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7.emf"/><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customXml" Target="../ink/ink22.xml"/><Relationship Id="rId5" Type="http://schemas.openxmlformats.org/officeDocument/2006/relationships/image" Target="../media/image26.png"/><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 Id="rId6" Type="http://schemas.openxmlformats.org/officeDocument/2006/relationships/image" Target="../media/image31.emf"/><Relationship Id="rId5" Type="http://schemas.openxmlformats.org/officeDocument/2006/relationships/customXml" Target="../ink/ink23.xml"/><Relationship Id="rId4" Type="http://schemas.openxmlformats.org/officeDocument/2006/relationships/image" Target="../media/image30.png"/></Relationships>
</file>

<file path=ppt/slides/_rels/slide2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 Id="rId5" Type="http://schemas.openxmlformats.org/officeDocument/2006/relationships/image" Target="../media/image34.emf"/><Relationship Id="rId4" Type="http://schemas.openxmlformats.org/officeDocument/2006/relationships/customXml" Target="../ink/ink24.xml"/></Relationships>
</file>

<file path=ppt/slides/_rels/slide2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 Id="rId5" Type="http://schemas.openxmlformats.org/officeDocument/2006/relationships/image" Target="../media/image37.emf"/><Relationship Id="rId4" Type="http://schemas.openxmlformats.org/officeDocument/2006/relationships/customXml" Target="../ink/ink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image" Target="../media/image38.png"/><Relationship Id="rId1" Type="http://schemas.openxmlformats.org/officeDocument/2006/relationships/slideLayout" Target="../slideLayouts/slideLayout7.xml"/><Relationship Id="rId4" Type="http://schemas.openxmlformats.org/officeDocument/2006/relationships/image" Target="../media/image39.e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customXml" Target="../ink/ink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emf"/><Relationship Id="rId4" Type="http://schemas.openxmlformats.org/officeDocument/2006/relationships/customXml" Target="../ink/ink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8.emf"/><Relationship Id="rId4" Type="http://schemas.openxmlformats.org/officeDocument/2006/relationships/customXml" Target="../ink/ink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0.emf"/><Relationship Id="rId5" Type="http://schemas.openxmlformats.org/officeDocument/2006/relationships/customXml" Target="../ink/ink6.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9.png"/><Relationship Id="rId7" Type="http://schemas.openxmlformats.org/officeDocument/2006/relationships/customXml" Target="../ink/ink9.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customXml" Target="../ink/ink8.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 Set #1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62653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228600"/>
            <a:ext cx="6096000" cy="1631216"/>
          </a:xfrm>
          <a:prstGeom prst="rect">
            <a:avLst/>
          </a:prstGeom>
        </p:spPr>
        <p:txBody>
          <a:bodyPr wrap="square">
            <a:spAutoFit/>
          </a:bodyPr>
          <a:lstStyle/>
          <a:p>
            <a:r>
              <a:rPr lang="en-US" sz="2000" b="1" dirty="0" smtClean="0"/>
              <a:t>9.   </a:t>
            </a:r>
            <a:r>
              <a:rPr lang="en-US" sz="2000" b="1" dirty="0"/>
              <a:t>What is the name for the </a:t>
            </a:r>
            <a:r>
              <a:rPr lang="en-US" sz="2000" b="1" dirty="0" smtClean="0"/>
              <a:t>compound CaSO</a:t>
            </a:r>
            <a:r>
              <a:rPr lang="en-US" sz="2000" b="1" baseline="-25000" dirty="0" smtClean="0"/>
              <a:t>4</a:t>
            </a:r>
            <a:r>
              <a:rPr lang="en-US" sz="2000" b="1" dirty="0" smtClean="0"/>
              <a:t>?</a:t>
            </a:r>
            <a:endParaRPr lang="en-US" sz="2000" b="1" dirty="0"/>
          </a:p>
          <a:p>
            <a:r>
              <a:rPr lang="en-US" sz="2000" b="1" dirty="0"/>
              <a:t>A </a:t>
            </a:r>
            <a:r>
              <a:rPr lang="en-US" sz="2000" dirty="0"/>
              <a:t>Calcium sulfate</a:t>
            </a:r>
          </a:p>
          <a:p>
            <a:r>
              <a:rPr lang="en-US" sz="2000" b="1" dirty="0"/>
              <a:t>B </a:t>
            </a:r>
            <a:r>
              <a:rPr lang="en-US" sz="2000" dirty="0"/>
              <a:t>Calcium sulfide</a:t>
            </a:r>
          </a:p>
          <a:p>
            <a:r>
              <a:rPr lang="en-US" sz="2000" b="1" dirty="0"/>
              <a:t>C </a:t>
            </a:r>
            <a:r>
              <a:rPr lang="en-US" sz="2000" dirty="0"/>
              <a:t>Calcium sulfur oxide</a:t>
            </a:r>
          </a:p>
          <a:p>
            <a:r>
              <a:rPr lang="en-US" sz="2000" b="1" dirty="0"/>
              <a:t>D </a:t>
            </a:r>
            <a:r>
              <a:rPr lang="en-US" sz="2000" dirty="0"/>
              <a:t>Calcium sulfur oxygen</a:t>
            </a:r>
          </a:p>
        </p:txBody>
      </p:sp>
      <p:sp>
        <p:nvSpPr>
          <p:cNvPr id="4" name="Rectangle 3"/>
          <p:cNvSpPr/>
          <p:nvPr/>
        </p:nvSpPr>
        <p:spPr>
          <a:xfrm>
            <a:off x="540327" y="2057400"/>
            <a:ext cx="7848600" cy="2031325"/>
          </a:xfrm>
          <a:prstGeom prst="rect">
            <a:avLst/>
          </a:prstGeom>
        </p:spPr>
        <p:txBody>
          <a:bodyPr wrap="square">
            <a:spAutoFit/>
          </a:bodyPr>
          <a:lstStyle/>
          <a:p>
            <a:r>
              <a:rPr lang="en-US" b="1" dirty="0" smtClean="0"/>
              <a:t>10.   </a:t>
            </a:r>
            <a:r>
              <a:rPr lang="en-US" b="1" dirty="0"/>
              <a:t>When 1 g of sodium chloride (</a:t>
            </a:r>
            <a:r>
              <a:rPr lang="en-US" b="1" dirty="0" err="1"/>
              <a:t>NaCl</a:t>
            </a:r>
            <a:r>
              <a:rPr lang="en-US" b="1" dirty="0"/>
              <a:t>) is placed in 100 g of water, a solution</a:t>
            </a:r>
          </a:p>
          <a:p>
            <a:r>
              <a:rPr lang="en-US" b="1" dirty="0"/>
              <a:t>results. Once the solution is prepared, water is now considered what part of</a:t>
            </a:r>
          </a:p>
          <a:p>
            <a:r>
              <a:rPr lang="en-US" b="1" dirty="0"/>
              <a:t>the solution?</a:t>
            </a:r>
          </a:p>
          <a:p>
            <a:r>
              <a:rPr lang="en-US" b="1" dirty="0"/>
              <a:t>F </a:t>
            </a:r>
            <a:r>
              <a:rPr lang="en-US" dirty="0"/>
              <a:t>Solid</a:t>
            </a:r>
          </a:p>
          <a:p>
            <a:r>
              <a:rPr lang="en-US" b="1" dirty="0"/>
              <a:t>G </a:t>
            </a:r>
            <a:r>
              <a:rPr lang="en-US" dirty="0"/>
              <a:t>Liquid</a:t>
            </a:r>
          </a:p>
          <a:p>
            <a:r>
              <a:rPr lang="en-US" b="1" dirty="0"/>
              <a:t>H </a:t>
            </a:r>
            <a:r>
              <a:rPr lang="en-US" dirty="0"/>
              <a:t>Solute</a:t>
            </a:r>
          </a:p>
          <a:p>
            <a:r>
              <a:rPr lang="en-US" b="1" dirty="0"/>
              <a:t>J </a:t>
            </a:r>
            <a:r>
              <a:rPr lang="en-US" dirty="0"/>
              <a:t>Solvent</a:t>
            </a:r>
          </a:p>
        </p:txBody>
      </p:sp>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464400" y="589320"/>
              <a:ext cx="5554440" cy="3938400"/>
            </p14:xfrm>
          </p:contentPart>
        </mc:Choice>
        <mc:Fallback xmlns="">
          <p:pic>
            <p:nvPicPr>
              <p:cNvPr id="2" name="Ink 1"/>
              <p:cNvPicPr/>
              <p:nvPr/>
            </p:nvPicPr>
            <p:blipFill>
              <a:blip r:embed="rId4"/>
              <a:stretch>
                <a:fillRect/>
              </a:stretch>
            </p:blipFill>
            <p:spPr>
              <a:xfrm>
                <a:off x="455040" y="579960"/>
                <a:ext cx="5573160" cy="39571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Ink 4"/>
              <p14:cNvContentPartPr/>
              <p14:nvPr/>
            </p14:nvContentPartPr>
            <p14:xfrm>
              <a:off x="482040" y="1625040"/>
              <a:ext cx="4617000" cy="3170520"/>
            </p14:xfrm>
          </p:contentPart>
        </mc:Choice>
        <mc:Fallback xmlns="">
          <p:pic>
            <p:nvPicPr>
              <p:cNvPr id="5" name="Ink 4"/>
              <p:cNvPicPr/>
              <p:nvPr/>
            </p:nvPicPr>
            <p:blipFill>
              <a:blip r:embed="rId6"/>
              <a:stretch>
                <a:fillRect/>
              </a:stretch>
            </p:blipFill>
            <p:spPr>
              <a:xfrm>
                <a:off x="472680" y="1615680"/>
                <a:ext cx="4635720" cy="3189240"/>
              </a:xfrm>
              <a:prstGeom prst="rect">
                <a:avLst/>
              </a:prstGeom>
            </p:spPr>
          </p:pic>
        </mc:Fallback>
      </mc:AlternateContent>
    </p:spTree>
    <p:extLst>
      <p:ext uri="{BB962C8B-B14F-4D97-AF65-F5344CB8AC3E}">
        <p14:creationId xmlns:p14="http://schemas.microsoft.com/office/powerpoint/2010/main" val="1895103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 Set #3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5212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2127" y="838200"/>
            <a:ext cx="4981575"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228600"/>
            <a:ext cx="7458837" cy="1938992"/>
          </a:xfrm>
          <a:prstGeom prst="rect">
            <a:avLst/>
          </a:prstGeom>
          <a:noFill/>
        </p:spPr>
        <p:txBody>
          <a:bodyPr wrap="none" rtlCol="0">
            <a:spAutoFit/>
          </a:bodyPr>
          <a:lstStyle/>
          <a:p>
            <a:r>
              <a:rPr lang="en-US" sz="2000" b="1" dirty="0" smtClean="0"/>
              <a:t>1.  The coefficients necessary to balance the equation correctly are –</a:t>
            </a:r>
          </a:p>
          <a:p>
            <a:endParaRPr lang="en-US" sz="2000" dirty="0"/>
          </a:p>
          <a:p>
            <a:pPr marL="342900" indent="-342900">
              <a:buAutoNum type="alphaUcParenR"/>
            </a:pPr>
            <a:r>
              <a:rPr lang="en-US" sz="2000" dirty="0" smtClean="0"/>
              <a:t>a = 2, b = 1, c = 1, d = 2</a:t>
            </a:r>
          </a:p>
          <a:p>
            <a:pPr marL="342900" indent="-342900">
              <a:buAutoNum type="alphaUcParenR"/>
            </a:pPr>
            <a:r>
              <a:rPr lang="en-US" sz="2000" dirty="0" smtClean="0"/>
              <a:t>a = 1, b = 2, c = 1, d = 2</a:t>
            </a:r>
          </a:p>
          <a:p>
            <a:pPr marL="342900" indent="-342900">
              <a:buAutoNum type="alphaUcParenR"/>
            </a:pPr>
            <a:r>
              <a:rPr lang="en-US" sz="2000" dirty="0" smtClean="0"/>
              <a:t>a = 1, b = 1, c = 1, d= 1</a:t>
            </a:r>
          </a:p>
          <a:p>
            <a:pPr marL="342900" indent="-342900">
              <a:buAutoNum type="alphaUcParenR"/>
            </a:pPr>
            <a:r>
              <a:rPr lang="en-US" sz="2000" dirty="0" smtClean="0"/>
              <a:t>a = 2, b = 2, c = 1, d = 1</a:t>
            </a:r>
            <a:endParaRPr lang="en-US" sz="2000" dirty="0"/>
          </a:p>
        </p:txBody>
      </p:sp>
      <p:sp>
        <p:nvSpPr>
          <p:cNvPr id="4" name="TextBox 3"/>
          <p:cNvSpPr txBox="1"/>
          <p:nvPr/>
        </p:nvSpPr>
        <p:spPr>
          <a:xfrm>
            <a:off x="228600" y="2195301"/>
            <a:ext cx="8265102" cy="2062103"/>
          </a:xfrm>
          <a:prstGeom prst="rect">
            <a:avLst/>
          </a:prstGeom>
          <a:noFill/>
        </p:spPr>
        <p:txBody>
          <a:bodyPr wrap="square" rtlCol="0">
            <a:spAutoFit/>
          </a:bodyPr>
          <a:lstStyle/>
          <a:p>
            <a:r>
              <a:rPr lang="en-US" sz="2000" b="1" dirty="0" smtClean="0"/>
              <a:t>2.  Iodine-131 is a radioactive isotope with a half-life of 8 days.  How many grams of a 64 g sample of iodine-131 will remain at the end of 24 days?</a:t>
            </a:r>
          </a:p>
          <a:p>
            <a:endParaRPr lang="en-US" sz="700" dirty="0"/>
          </a:p>
          <a:p>
            <a:pPr marL="342900" indent="-342900">
              <a:buAutoNum type="alphaUcParenR"/>
            </a:pPr>
            <a:r>
              <a:rPr lang="en-US" sz="2000" dirty="0" smtClean="0"/>
              <a:t>56 g</a:t>
            </a:r>
          </a:p>
          <a:p>
            <a:pPr marL="342900" indent="-342900">
              <a:buAutoNum type="alphaUcParenR"/>
            </a:pPr>
            <a:r>
              <a:rPr lang="en-US" sz="2000" dirty="0" smtClean="0"/>
              <a:t>48 g</a:t>
            </a:r>
          </a:p>
          <a:p>
            <a:pPr marL="342900" indent="-342900">
              <a:buAutoNum type="alphaUcParenR"/>
            </a:pPr>
            <a:r>
              <a:rPr lang="en-US" sz="2000" dirty="0" smtClean="0"/>
              <a:t>32 g</a:t>
            </a:r>
          </a:p>
          <a:p>
            <a:pPr marL="342900" indent="-342900">
              <a:buAutoNum type="alphaUcParenR"/>
            </a:pPr>
            <a:r>
              <a:rPr lang="en-US" sz="2000" dirty="0" smtClean="0"/>
              <a:t>8 g </a:t>
            </a:r>
            <a:endParaRPr lang="en-US" sz="2000" dirty="0"/>
          </a:p>
        </p:txBody>
      </p:sp>
      <p:sp>
        <p:nvSpPr>
          <p:cNvPr id="6" name="Rectangle 5"/>
          <p:cNvSpPr/>
          <p:nvPr/>
        </p:nvSpPr>
        <p:spPr>
          <a:xfrm>
            <a:off x="249382" y="4257404"/>
            <a:ext cx="7772400" cy="2246769"/>
          </a:xfrm>
          <a:prstGeom prst="rect">
            <a:avLst/>
          </a:prstGeom>
        </p:spPr>
        <p:txBody>
          <a:bodyPr wrap="square">
            <a:spAutoFit/>
          </a:bodyPr>
          <a:lstStyle/>
          <a:p>
            <a:r>
              <a:rPr lang="en-US" sz="2000" b="1" dirty="0" smtClean="0"/>
              <a:t>3.  The </a:t>
            </a:r>
            <a:r>
              <a:rPr lang="en-US" sz="2000" b="1" dirty="0"/>
              <a:t>reaction for the decomposition of ammonia </a:t>
            </a:r>
            <a:r>
              <a:rPr lang="en-US" sz="2000" b="1" dirty="0" smtClean="0"/>
              <a:t>(NH</a:t>
            </a:r>
            <a:r>
              <a:rPr lang="en-US" sz="2000" b="1" baseline="-25000" dirty="0" smtClean="0"/>
              <a:t>3</a:t>
            </a:r>
            <a:r>
              <a:rPr lang="en-US" sz="2000" b="1" dirty="0" smtClean="0"/>
              <a:t>) can </a:t>
            </a:r>
            <a:r>
              <a:rPr lang="en-US" sz="2000" b="1" dirty="0"/>
              <a:t>be written </a:t>
            </a:r>
            <a:r>
              <a:rPr lang="en-US" sz="2000" b="1" dirty="0" smtClean="0"/>
              <a:t>as shown</a:t>
            </a:r>
            <a:r>
              <a:rPr lang="en-US" sz="2000" b="1" dirty="0"/>
              <a:t>. If a student starts with 21.7 g of NH</a:t>
            </a:r>
            <a:r>
              <a:rPr lang="en-US" sz="2000" b="1" baseline="-25000" dirty="0"/>
              <a:t>3</a:t>
            </a:r>
            <a:r>
              <a:rPr lang="en-US" sz="2000" b="1" dirty="0" smtClean="0"/>
              <a:t> how </a:t>
            </a:r>
            <a:r>
              <a:rPr lang="en-US" sz="2000" b="1" dirty="0"/>
              <a:t>many grams of </a:t>
            </a:r>
            <a:r>
              <a:rPr lang="en-US" sz="2000" b="1" dirty="0" smtClean="0"/>
              <a:t>hydrogen (H</a:t>
            </a:r>
            <a:r>
              <a:rPr lang="en-US" sz="2000" b="1" baseline="-25000" dirty="0" smtClean="0"/>
              <a:t>2</a:t>
            </a:r>
            <a:r>
              <a:rPr lang="en-US" sz="2000" b="1" dirty="0" smtClean="0"/>
              <a:t>) gas </a:t>
            </a:r>
            <a:r>
              <a:rPr lang="en-US" sz="2000" b="1" dirty="0"/>
              <a:t>will be produced by the reaction?</a:t>
            </a:r>
          </a:p>
          <a:p>
            <a:r>
              <a:rPr lang="en-US" sz="2000" b="1" dirty="0" smtClean="0"/>
              <a:t>A </a:t>
            </a:r>
            <a:r>
              <a:rPr lang="en-US" sz="2000" dirty="0"/>
              <a:t>1.28 g</a:t>
            </a:r>
          </a:p>
          <a:p>
            <a:r>
              <a:rPr lang="en-US" sz="2000" b="1" dirty="0" smtClean="0"/>
              <a:t>B </a:t>
            </a:r>
            <a:r>
              <a:rPr lang="en-US" sz="2000" dirty="0"/>
              <a:t>2.55 g</a:t>
            </a:r>
          </a:p>
          <a:p>
            <a:r>
              <a:rPr lang="en-US" sz="2000" b="1" dirty="0" smtClean="0"/>
              <a:t>C </a:t>
            </a:r>
            <a:r>
              <a:rPr lang="en-US" sz="2000" dirty="0"/>
              <a:t>3.85 g</a:t>
            </a:r>
          </a:p>
          <a:p>
            <a:r>
              <a:rPr lang="en-US" sz="2000" b="1" dirty="0" smtClean="0"/>
              <a:t>D </a:t>
            </a:r>
            <a:r>
              <a:rPr lang="en-US" sz="2000" dirty="0"/>
              <a:t>32.5 g</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6643" y="5435262"/>
            <a:ext cx="478155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p14="http://schemas.microsoft.com/office/powerpoint/2010/main">
        <mc:Choice Requires="p14">
          <p:contentPart p14:bwMode="auto" r:id="rId4">
            <p14:nvContentPartPr>
              <p14:cNvPr id="3" name="Ink 2"/>
              <p14:cNvContentPartPr/>
              <p14:nvPr/>
            </p14:nvContentPartPr>
            <p14:xfrm>
              <a:off x="178560" y="1187640"/>
              <a:ext cx="8688960" cy="4920480"/>
            </p14:xfrm>
          </p:contentPart>
        </mc:Choice>
        <mc:Fallback xmlns="">
          <p:pic>
            <p:nvPicPr>
              <p:cNvPr id="3" name="Ink 2"/>
              <p:cNvPicPr/>
              <p:nvPr/>
            </p:nvPicPr>
            <p:blipFill>
              <a:blip r:embed="rId5"/>
              <a:stretch>
                <a:fillRect/>
              </a:stretch>
            </p:blipFill>
            <p:spPr>
              <a:xfrm>
                <a:off x="169200" y="1178280"/>
                <a:ext cx="8707680" cy="49392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p14:cNvContentPartPr/>
              <p14:nvPr/>
            </p14:nvContentPartPr>
            <p14:xfrm>
              <a:off x="7759800" y="785880"/>
              <a:ext cx="625680" cy="402120"/>
            </p14:xfrm>
          </p:contentPart>
        </mc:Choice>
        <mc:Fallback xmlns="">
          <p:pic>
            <p:nvPicPr>
              <p:cNvPr id="5" name="Ink 4"/>
              <p:cNvPicPr/>
              <p:nvPr/>
            </p:nvPicPr>
            <p:blipFill>
              <a:blip r:embed="rId7"/>
              <a:stretch>
                <a:fillRect/>
              </a:stretch>
            </p:blipFill>
            <p:spPr>
              <a:xfrm>
                <a:off x="7750440" y="776520"/>
                <a:ext cx="644400" cy="420840"/>
              </a:xfrm>
              <a:prstGeom prst="rect">
                <a:avLst/>
              </a:prstGeom>
            </p:spPr>
          </p:pic>
        </mc:Fallback>
      </mc:AlternateContent>
    </p:spTree>
    <p:extLst>
      <p:ext uri="{BB962C8B-B14F-4D97-AF65-F5344CB8AC3E}">
        <p14:creationId xmlns:p14="http://schemas.microsoft.com/office/powerpoint/2010/main" val="1485410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96054"/>
            <a:ext cx="8001000" cy="1631216"/>
          </a:xfrm>
          <a:prstGeom prst="rect">
            <a:avLst/>
          </a:prstGeom>
        </p:spPr>
        <p:txBody>
          <a:bodyPr wrap="square">
            <a:spAutoFit/>
          </a:bodyPr>
          <a:lstStyle/>
          <a:p>
            <a:r>
              <a:rPr lang="en-US" sz="2000" b="1" dirty="0" smtClean="0"/>
              <a:t>4.  </a:t>
            </a:r>
            <a:r>
              <a:rPr lang="en-US" sz="2000" b="1" dirty="0"/>
              <a:t>What is the volume occupied by 51.0 g of ammonia </a:t>
            </a:r>
            <a:r>
              <a:rPr lang="en-US" sz="2000" b="1" dirty="0" smtClean="0"/>
              <a:t>(NH</a:t>
            </a:r>
            <a:r>
              <a:rPr lang="en-US" sz="2000" b="1" baseline="-25000" dirty="0" smtClean="0"/>
              <a:t>3</a:t>
            </a:r>
            <a:r>
              <a:rPr lang="en-US" sz="2000" b="1" dirty="0"/>
              <a:t>)</a:t>
            </a:r>
            <a:r>
              <a:rPr lang="en-US" sz="2000" b="1" dirty="0" smtClean="0"/>
              <a:t> gas </a:t>
            </a:r>
            <a:r>
              <a:rPr lang="en-US" sz="2000" b="1" dirty="0"/>
              <a:t>at STP?</a:t>
            </a:r>
          </a:p>
          <a:p>
            <a:r>
              <a:rPr lang="en-US" sz="2000" b="1" dirty="0"/>
              <a:t>F </a:t>
            </a:r>
            <a:r>
              <a:rPr lang="en-US" sz="2000" dirty="0"/>
              <a:t>0.439 L</a:t>
            </a:r>
          </a:p>
          <a:p>
            <a:r>
              <a:rPr lang="en-US" sz="2000" b="1" dirty="0"/>
              <a:t>G </a:t>
            </a:r>
            <a:r>
              <a:rPr lang="en-US" sz="2000" dirty="0"/>
              <a:t>22.8 L</a:t>
            </a:r>
          </a:p>
          <a:p>
            <a:r>
              <a:rPr lang="en-US" sz="2000" b="1" dirty="0"/>
              <a:t>H </a:t>
            </a:r>
            <a:r>
              <a:rPr lang="en-US" sz="2000" dirty="0"/>
              <a:t>67.2 L</a:t>
            </a:r>
          </a:p>
          <a:p>
            <a:r>
              <a:rPr lang="en-US" sz="2000" b="1" dirty="0"/>
              <a:t>J </a:t>
            </a:r>
            <a:r>
              <a:rPr lang="en-US" sz="2000" dirty="0"/>
              <a:t>91.9 L</a:t>
            </a:r>
          </a:p>
        </p:txBody>
      </p:sp>
      <p:sp>
        <p:nvSpPr>
          <p:cNvPr id="3" name="Rectangle 2"/>
          <p:cNvSpPr/>
          <p:nvPr/>
        </p:nvSpPr>
        <p:spPr>
          <a:xfrm>
            <a:off x="471055" y="2262886"/>
            <a:ext cx="7772400" cy="1938992"/>
          </a:xfrm>
          <a:prstGeom prst="rect">
            <a:avLst/>
          </a:prstGeom>
        </p:spPr>
        <p:txBody>
          <a:bodyPr wrap="square">
            <a:spAutoFit/>
          </a:bodyPr>
          <a:lstStyle/>
          <a:p>
            <a:r>
              <a:rPr lang="en-US" sz="2000" b="1" dirty="0" smtClean="0"/>
              <a:t>5.  </a:t>
            </a:r>
            <a:r>
              <a:rPr lang="en-US" sz="2000" b="1" dirty="0"/>
              <a:t>When 80 g of sodium hydroxide, </a:t>
            </a:r>
            <a:r>
              <a:rPr lang="en-US" sz="2000" b="1" dirty="0" err="1"/>
              <a:t>NaOH</a:t>
            </a:r>
            <a:r>
              <a:rPr lang="en-US" sz="2000" b="1" dirty="0"/>
              <a:t>, are dissolved in enough water </a:t>
            </a:r>
            <a:r>
              <a:rPr lang="en-US" sz="2000" b="1" dirty="0" smtClean="0"/>
              <a:t>to make </a:t>
            </a:r>
            <a:r>
              <a:rPr lang="en-US" sz="2000" b="1" dirty="0"/>
              <a:t>500 mL of solution, the molarity of the solution is —</a:t>
            </a:r>
          </a:p>
          <a:p>
            <a:r>
              <a:rPr lang="en-US" sz="2000" b="1" dirty="0" smtClean="0"/>
              <a:t>A </a:t>
            </a:r>
            <a:r>
              <a:rPr lang="en-US" sz="2000" dirty="0"/>
              <a:t>1 M</a:t>
            </a:r>
          </a:p>
          <a:p>
            <a:r>
              <a:rPr lang="en-US" sz="2000" b="1" dirty="0" smtClean="0"/>
              <a:t>B </a:t>
            </a:r>
            <a:r>
              <a:rPr lang="en-US" sz="2000" dirty="0"/>
              <a:t>2 M</a:t>
            </a:r>
          </a:p>
          <a:p>
            <a:r>
              <a:rPr lang="en-US" sz="2000" b="1" dirty="0" smtClean="0"/>
              <a:t>C </a:t>
            </a:r>
            <a:r>
              <a:rPr lang="en-US" sz="2000" dirty="0"/>
              <a:t>4 M</a:t>
            </a:r>
          </a:p>
          <a:p>
            <a:r>
              <a:rPr lang="en-US" sz="2000" b="1" dirty="0" smtClean="0"/>
              <a:t>D </a:t>
            </a:r>
            <a:r>
              <a:rPr lang="en-US" sz="2000" dirty="0"/>
              <a:t>8 M</a:t>
            </a:r>
          </a:p>
        </p:txBody>
      </p:sp>
      <p:sp>
        <p:nvSpPr>
          <p:cNvPr id="4" name="Rectangle 3"/>
          <p:cNvSpPr/>
          <p:nvPr/>
        </p:nvSpPr>
        <p:spPr>
          <a:xfrm>
            <a:off x="471055" y="4495800"/>
            <a:ext cx="7239000" cy="1631216"/>
          </a:xfrm>
          <a:prstGeom prst="rect">
            <a:avLst/>
          </a:prstGeom>
        </p:spPr>
        <p:txBody>
          <a:bodyPr wrap="square">
            <a:spAutoFit/>
          </a:bodyPr>
          <a:lstStyle/>
          <a:p>
            <a:r>
              <a:rPr lang="en-US" sz="2000" b="1" dirty="0" smtClean="0"/>
              <a:t>6.  If </a:t>
            </a:r>
            <a:r>
              <a:rPr lang="en-US" sz="2000" b="1" dirty="0"/>
              <a:t>the pH of a solution is 4, what is the </a:t>
            </a:r>
            <a:r>
              <a:rPr lang="en-US" sz="2000" b="1" dirty="0" err="1"/>
              <a:t>pOH</a:t>
            </a:r>
            <a:r>
              <a:rPr lang="en-US" sz="2000" b="1" dirty="0"/>
              <a:t>?</a:t>
            </a:r>
          </a:p>
          <a:p>
            <a:r>
              <a:rPr lang="en-US" sz="2000" b="1" dirty="0"/>
              <a:t>F </a:t>
            </a:r>
            <a:r>
              <a:rPr lang="en-US" sz="2000" dirty="0"/>
              <a:t>0</a:t>
            </a:r>
          </a:p>
          <a:p>
            <a:r>
              <a:rPr lang="en-US" sz="2000" b="1" dirty="0"/>
              <a:t>G </a:t>
            </a:r>
            <a:r>
              <a:rPr lang="en-US" sz="2000" dirty="0"/>
              <a:t>6</a:t>
            </a:r>
          </a:p>
          <a:p>
            <a:r>
              <a:rPr lang="en-US" sz="2000" b="1" dirty="0"/>
              <a:t>H </a:t>
            </a:r>
            <a:r>
              <a:rPr lang="en-US" sz="2000" dirty="0"/>
              <a:t>7</a:t>
            </a:r>
          </a:p>
          <a:p>
            <a:r>
              <a:rPr lang="en-US" sz="2000" b="1" dirty="0"/>
              <a:t>J </a:t>
            </a:r>
            <a:r>
              <a:rPr lang="en-US" sz="2000" dirty="0"/>
              <a:t>10</a:t>
            </a:r>
          </a:p>
        </p:txBody>
      </p:sp>
      <mc:AlternateContent xmlns:mc="http://schemas.openxmlformats.org/markup-compatibility/2006" xmlns:p14="http://schemas.microsoft.com/office/powerpoint/2010/main">
        <mc:Choice Requires="p14">
          <p:contentPart p14:bwMode="auto" r:id="rId2">
            <p14:nvContentPartPr>
              <p14:cNvPr id="5" name="Ink 4"/>
              <p14:cNvContentPartPr/>
              <p14:nvPr/>
            </p14:nvContentPartPr>
            <p14:xfrm>
              <a:off x="294840" y="857160"/>
              <a:ext cx="8492400" cy="5233320"/>
            </p14:xfrm>
          </p:contentPart>
        </mc:Choice>
        <mc:Fallback xmlns="">
          <p:pic>
            <p:nvPicPr>
              <p:cNvPr id="5" name="Ink 4"/>
              <p:cNvPicPr/>
              <p:nvPr/>
            </p:nvPicPr>
            <p:blipFill>
              <a:blip r:embed="rId3"/>
              <a:stretch>
                <a:fillRect/>
              </a:stretch>
            </p:blipFill>
            <p:spPr>
              <a:xfrm>
                <a:off x="285480" y="847800"/>
                <a:ext cx="8511120" cy="52520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p14:cNvContentPartPr/>
              <p14:nvPr/>
            </p14:nvContentPartPr>
            <p14:xfrm>
              <a:off x="4161240" y="3268440"/>
              <a:ext cx="2259720" cy="3580920"/>
            </p14:xfrm>
          </p:contentPart>
        </mc:Choice>
        <mc:Fallback xmlns="">
          <p:pic>
            <p:nvPicPr>
              <p:cNvPr id="6" name="Ink 5"/>
              <p:cNvPicPr/>
              <p:nvPr/>
            </p:nvPicPr>
            <p:blipFill>
              <a:blip r:embed="rId5"/>
              <a:stretch>
                <a:fillRect/>
              </a:stretch>
            </p:blipFill>
            <p:spPr>
              <a:xfrm>
                <a:off x="4151880" y="3259080"/>
                <a:ext cx="2278440" cy="3599640"/>
              </a:xfrm>
              <a:prstGeom prst="rect">
                <a:avLst/>
              </a:prstGeom>
            </p:spPr>
          </p:pic>
        </mc:Fallback>
      </mc:AlternateContent>
    </p:spTree>
    <p:extLst>
      <p:ext uri="{BB962C8B-B14F-4D97-AF65-F5344CB8AC3E}">
        <p14:creationId xmlns:p14="http://schemas.microsoft.com/office/powerpoint/2010/main" val="2895010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682" y="228600"/>
            <a:ext cx="8534400" cy="1631216"/>
          </a:xfrm>
          <a:prstGeom prst="rect">
            <a:avLst/>
          </a:prstGeom>
        </p:spPr>
        <p:txBody>
          <a:bodyPr wrap="square">
            <a:spAutoFit/>
          </a:bodyPr>
          <a:lstStyle/>
          <a:p>
            <a:r>
              <a:rPr lang="en-US" sz="2000" b="1" dirty="0" smtClean="0"/>
              <a:t>7.  What </a:t>
            </a:r>
            <a:r>
              <a:rPr lang="en-US" sz="2000" b="1" dirty="0"/>
              <a:t>is the empirical formula of the compound with the </a:t>
            </a:r>
            <a:r>
              <a:rPr lang="en-US" sz="2000" b="1" dirty="0" smtClean="0"/>
              <a:t>molecular formula C</a:t>
            </a:r>
            <a:r>
              <a:rPr lang="en-US" sz="2000" b="1" baseline="-25000" dirty="0" smtClean="0"/>
              <a:t>6</a:t>
            </a:r>
            <a:r>
              <a:rPr lang="en-US" sz="2000" b="1" dirty="0" smtClean="0"/>
              <a:t>H</a:t>
            </a:r>
            <a:r>
              <a:rPr lang="en-US" sz="2000" b="1" baseline="-25000" dirty="0" smtClean="0"/>
              <a:t>12</a:t>
            </a:r>
            <a:r>
              <a:rPr lang="en-US" sz="2000" b="1" dirty="0" smtClean="0"/>
              <a:t>?</a:t>
            </a:r>
            <a:endParaRPr lang="en-US" sz="2000" b="1" dirty="0"/>
          </a:p>
          <a:p>
            <a:r>
              <a:rPr lang="en-US" sz="2000" b="1" dirty="0"/>
              <a:t>A </a:t>
            </a:r>
            <a:r>
              <a:rPr lang="en-US" sz="2000" dirty="0" smtClean="0"/>
              <a:t>CH				</a:t>
            </a:r>
            <a:r>
              <a:rPr lang="en-US" sz="2000" b="1" dirty="0" smtClean="0"/>
              <a:t>C </a:t>
            </a:r>
            <a:r>
              <a:rPr lang="en-US" sz="2000" dirty="0"/>
              <a:t>CH</a:t>
            </a:r>
            <a:r>
              <a:rPr lang="en-US" sz="2000" baseline="-25000" dirty="0"/>
              <a:t>4</a:t>
            </a:r>
            <a:endParaRPr lang="en-US" sz="2000" dirty="0"/>
          </a:p>
          <a:p>
            <a:r>
              <a:rPr lang="en-US" sz="2000" b="1" dirty="0" smtClean="0"/>
              <a:t>B </a:t>
            </a:r>
            <a:r>
              <a:rPr lang="en-US" sz="2000" dirty="0" smtClean="0"/>
              <a:t>CH</a:t>
            </a:r>
            <a:r>
              <a:rPr lang="en-US" sz="2000" baseline="-25000" dirty="0" smtClean="0"/>
              <a:t>2				</a:t>
            </a:r>
            <a:r>
              <a:rPr lang="en-US" sz="2000" b="1" dirty="0" smtClean="0"/>
              <a:t>D </a:t>
            </a:r>
            <a:r>
              <a:rPr lang="en-US" sz="2000" dirty="0"/>
              <a:t>C</a:t>
            </a:r>
            <a:r>
              <a:rPr lang="en-US" sz="2000" baseline="-25000" dirty="0"/>
              <a:t>2</a:t>
            </a:r>
            <a:r>
              <a:rPr lang="en-US" sz="2000" dirty="0"/>
              <a:t>H</a:t>
            </a:r>
            <a:r>
              <a:rPr lang="en-US" sz="2000" baseline="-25000" dirty="0"/>
              <a:t>6</a:t>
            </a:r>
            <a:endParaRPr lang="en-US" sz="2000" dirty="0"/>
          </a:p>
          <a:p>
            <a:endParaRPr lang="en-US" sz="2000" dirty="0"/>
          </a:p>
        </p:txBody>
      </p:sp>
      <p:sp>
        <p:nvSpPr>
          <p:cNvPr id="3" name="Rectangle 2"/>
          <p:cNvSpPr/>
          <p:nvPr/>
        </p:nvSpPr>
        <p:spPr>
          <a:xfrm>
            <a:off x="363682" y="1633112"/>
            <a:ext cx="7848600" cy="1938992"/>
          </a:xfrm>
          <a:prstGeom prst="rect">
            <a:avLst/>
          </a:prstGeom>
        </p:spPr>
        <p:txBody>
          <a:bodyPr wrap="square">
            <a:spAutoFit/>
          </a:bodyPr>
          <a:lstStyle/>
          <a:p>
            <a:r>
              <a:rPr lang="en-US" sz="2000" b="1" dirty="0" smtClean="0"/>
              <a:t>8.  </a:t>
            </a:r>
            <a:r>
              <a:rPr lang="en-US" sz="2000" b="1" dirty="0"/>
              <a:t>Which of these is most likely to form between elements transferring </a:t>
            </a:r>
            <a:r>
              <a:rPr lang="en-US" sz="2000" b="1" dirty="0" smtClean="0"/>
              <a:t>electrons to </a:t>
            </a:r>
            <a:r>
              <a:rPr lang="en-US" sz="2000" b="1" dirty="0"/>
              <a:t>form oppositely charged particles?</a:t>
            </a:r>
          </a:p>
          <a:p>
            <a:r>
              <a:rPr lang="en-US" sz="2000" b="1" dirty="0"/>
              <a:t>F</a:t>
            </a:r>
            <a:r>
              <a:rPr lang="en-US" sz="2000" b="1" dirty="0" smtClean="0"/>
              <a:t> </a:t>
            </a:r>
            <a:r>
              <a:rPr lang="en-US" sz="2000" dirty="0"/>
              <a:t>A metallic bond</a:t>
            </a:r>
          </a:p>
          <a:p>
            <a:r>
              <a:rPr lang="en-US" sz="2000" b="1" dirty="0"/>
              <a:t>G</a:t>
            </a:r>
            <a:r>
              <a:rPr lang="en-US" sz="2000" b="1" dirty="0" smtClean="0"/>
              <a:t> </a:t>
            </a:r>
            <a:r>
              <a:rPr lang="en-US" sz="2000" dirty="0"/>
              <a:t>A hydrogen bond</a:t>
            </a:r>
          </a:p>
          <a:p>
            <a:r>
              <a:rPr lang="en-US" sz="2000" b="1" dirty="0"/>
              <a:t>H</a:t>
            </a:r>
            <a:r>
              <a:rPr lang="en-US" sz="2000" b="1" dirty="0" smtClean="0"/>
              <a:t> </a:t>
            </a:r>
            <a:r>
              <a:rPr lang="en-US" sz="2000" dirty="0"/>
              <a:t>A covalent bond</a:t>
            </a:r>
          </a:p>
          <a:p>
            <a:r>
              <a:rPr lang="en-US" sz="2000" b="1" dirty="0"/>
              <a:t>J</a:t>
            </a:r>
            <a:r>
              <a:rPr lang="en-US" sz="2000" b="1" dirty="0" smtClean="0"/>
              <a:t> </a:t>
            </a:r>
            <a:r>
              <a:rPr lang="en-US" sz="2000" dirty="0"/>
              <a:t>An ionic </a:t>
            </a:r>
            <a:r>
              <a:rPr lang="en-US" sz="2000" dirty="0" smtClean="0"/>
              <a:t>bond</a:t>
            </a:r>
            <a:endParaRPr lang="en-US" sz="2000" dirty="0"/>
          </a:p>
        </p:txBody>
      </p:sp>
      <p:sp>
        <p:nvSpPr>
          <p:cNvPr id="5" name="TextBox 4"/>
          <p:cNvSpPr txBox="1"/>
          <p:nvPr/>
        </p:nvSpPr>
        <p:spPr>
          <a:xfrm>
            <a:off x="363682" y="3572104"/>
            <a:ext cx="4970318" cy="3170099"/>
          </a:xfrm>
          <a:prstGeom prst="rect">
            <a:avLst/>
          </a:prstGeom>
          <a:noFill/>
        </p:spPr>
        <p:txBody>
          <a:bodyPr wrap="square" rtlCol="0">
            <a:spAutoFit/>
          </a:bodyPr>
          <a:lstStyle/>
          <a:p>
            <a:r>
              <a:rPr lang="en-US" sz="2000" b="1" dirty="0" smtClean="0"/>
              <a:t>9.  The table shows the specific heat capacity of four substances.  For an equal mass of each substance, which one will require the </a:t>
            </a:r>
            <a:r>
              <a:rPr lang="en-US" sz="2000" b="1" i="1" dirty="0" smtClean="0"/>
              <a:t>least</a:t>
            </a:r>
            <a:r>
              <a:rPr lang="en-US" sz="2000" b="1" dirty="0" smtClean="0"/>
              <a:t> amount of heat to raise its temperature from 20°C to 30°C?</a:t>
            </a:r>
          </a:p>
          <a:p>
            <a:endParaRPr lang="en-US" sz="2000" dirty="0"/>
          </a:p>
          <a:p>
            <a:pPr marL="342900" indent="-342900">
              <a:buAutoNum type="alphaUcParenR"/>
            </a:pPr>
            <a:r>
              <a:rPr lang="en-US" sz="2000" dirty="0" smtClean="0"/>
              <a:t>Aluminum</a:t>
            </a:r>
          </a:p>
          <a:p>
            <a:pPr marL="342900" indent="-342900">
              <a:buAutoNum type="alphaUcParenR"/>
            </a:pPr>
            <a:r>
              <a:rPr lang="en-US" sz="2000" dirty="0" smtClean="0"/>
              <a:t>Glass</a:t>
            </a:r>
          </a:p>
          <a:p>
            <a:pPr marL="342900" indent="-342900">
              <a:buAutoNum type="alphaUcParenR"/>
            </a:pPr>
            <a:r>
              <a:rPr lang="en-US" sz="2000" dirty="0" smtClean="0"/>
              <a:t>Carbon dioxide</a:t>
            </a:r>
          </a:p>
          <a:p>
            <a:pPr marL="342900" indent="-342900">
              <a:buAutoNum type="alphaUcParenR"/>
            </a:pPr>
            <a:r>
              <a:rPr lang="en-US" sz="2000" dirty="0" smtClean="0"/>
              <a:t>Water</a:t>
            </a:r>
            <a:endParaRPr lang="en-US" sz="2000"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5729" y="3572104"/>
            <a:ext cx="3796553" cy="24235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p14="http://schemas.microsoft.com/office/powerpoint/2010/main">
        <mc:Choice Requires="p14">
          <p:contentPart p14:bwMode="auto" r:id="rId3">
            <p14:nvContentPartPr>
              <p14:cNvPr id="4" name="Ink 3"/>
              <p14:cNvContentPartPr/>
              <p14:nvPr/>
            </p14:nvContentPartPr>
            <p14:xfrm>
              <a:off x="151920" y="223200"/>
              <a:ext cx="8072640" cy="5893920"/>
            </p14:xfrm>
          </p:contentPart>
        </mc:Choice>
        <mc:Fallback xmlns="">
          <p:pic>
            <p:nvPicPr>
              <p:cNvPr id="4" name="Ink 3"/>
              <p:cNvPicPr/>
              <p:nvPr/>
            </p:nvPicPr>
            <p:blipFill>
              <a:blip r:embed="rId4"/>
              <a:stretch>
                <a:fillRect/>
              </a:stretch>
            </p:blipFill>
            <p:spPr>
              <a:xfrm>
                <a:off x="142560" y="213840"/>
                <a:ext cx="8091360" cy="5912640"/>
              </a:xfrm>
              <a:prstGeom prst="rect">
                <a:avLst/>
              </a:prstGeom>
            </p:spPr>
          </p:pic>
        </mc:Fallback>
      </mc:AlternateContent>
    </p:spTree>
    <p:extLst>
      <p:ext uri="{BB962C8B-B14F-4D97-AF65-F5344CB8AC3E}">
        <p14:creationId xmlns:p14="http://schemas.microsoft.com/office/powerpoint/2010/main" val="3713304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153400" cy="646331"/>
          </a:xfrm>
          <a:prstGeom prst="rect">
            <a:avLst/>
          </a:prstGeom>
        </p:spPr>
        <p:txBody>
          <a:bodyPr wrap="square">
            <a:spAutoFit/>
          </a:bodyPr>
          <a:lstStyle/>
          <a:p>
            <a:r>
              <a:rPr lang="en-US" b="1" dirty="0" smtClean="0"/>
              <a:t>10.   </a:t>
            </a:r>
            <a:r>
              <a:rPr lang="en-US" b="1" dirty="0"/>
              <a:t>Which graph best shows the relationship between the volume of a gas and its</a:t>
            </a:r>
          </a:p>
          <a:p>
            <a:r>
              <a:rPr lang="en-US" b="1" dirty="0"/>
              <a:t>temperature as the gas pressure remains constant?</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874931"/>
            <a:ext cx="7325300" cy="5351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p14="http://schemas.microsoft.com/office/powerpoint/2010/main">
        <mc:Choice Requires="p14">
          <p:contentPart p14:bwMode="auto" r:id="rId4">
            <p14:nvContentPartPr>
              <p14:cNvPr id="3" name="Ink 2"/>
              <p14:cNvContentPartPr/>
              <p14:nvPr/>
            </p14:nvContentPartPr>
            <p14:xfrm>
              <a:off x="115920" y="223200"/>
              <a:ext cx="6706800" cy="4161600"/>
            </p14:xfrm>
          </p:contentPart>
        </mc:Choice>
        <mc:Fallback xmlns="">
          <p:pic>
            <p:nvPicPr>
              <p:cNvPr id="3" name="Ink 2"/>
              <p:cNvPicPr/>
              <p:nvPr/>
            </p:nvPicPr>
            <p:blipFill>
              <a:blip r:embed="rId5"/>
              <a:stretch>
                <a:fillRect/>
              </a:stretch>
            </p:blipFill>
            <p:spPr>
              <a:xfrm>
                <a:off x="106560" y="213840"/>
                <a:ext cx="6725520" cy="4180320"/>
              </a:xfrm>
              <a:prstGeom prst="rect">
                <a:avLst/>
              </a:prstGeom>
            </p:spPr>
          </p:pic>
        </mc:Fallback>
      </mc:AlternateContent>
    </p:spTree>
    <p:extLst>
      <p:ext uri="{BB962C8B-B14F-4D97-AF65-F5344CB8AC3E}">
        <p14:creationId xmlns:p14="http://schemas.microsoft.com/office/powerpoint/2010/main" val="2008858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 Set #4</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913527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382000" cy="1938992"/>
          </a:xfrm>
          <a:prstGeom prst="rect">
            <a:avLst/>
          </a:prstGeom>
        </p:spPr>
        <p:txBody>
          <a:bodyPr wrap="square">
            <a:spAutoFit/>
          </a:bodyPr>
          <a:lstStyle/>
          <a:p>
            <a:r>
              <a:rPr lang="en-US" sz="2000" b="1" dirty="0" smtClean="0"/>
              <a:t>1.  If </a:t>
            </a:r>
            <a:r>
              <a:rPr lang="en-US" sz="2000" b="1" dirty="0"/>
              <a:t>1.0 mole of methane reacts with oxygen to produce carbon dioxide and</a:t>
            </a:r>
          </a:p>
          <a:p>
            <a:r>
              <a:rPr lang="en-US" sz="2000" b="1" dirty="0"/>
              <a:t>water, what mass of water is produced?</a:t>
            </a:r>
          </a:p>
          <a:p>
            <a:r>
              <a:rPr lang="en-US" sz="2000" b="1" dirty="0"/>
              <a:t>A </a:t>
            </a:r>
            <a:r>
              <a:rPr lang="en-US" sz="2000" dirty="0"/>
              <a:t>16 grams</a:t>
            </a:r>
          </a:p>
          <a:p>
            <a:r>
              <a:rPr lang="en-US" sz="2000" b="1" dirty="0"/>
              <a:t>B </a:t>
            </a:r>
            <a:r>
              <a:rPr lang="en-US" sz="2000" dirty="0"/>
              <a:t>18 grams</a:t>
            </a:r>
          </a:p>
          <a:p>
            <a:r>
              <a:rPr lang="en-US" sz="2000" b="1" dirty="0"/>
              <a:t>C </a:t>
            </a:r>
            <a:r>
              <a:rPr lang="en-US" sz="2000" dirty="0"/>
              <a:t>36 grams</a:t>
            </a:r>
          </a:p>
          <a:p>
            <a:r>
              <a:rPr lang="en-US" sz="2000" b="1" dirty="0"/>
              <a:t>D </a:t>
            </a:r>
            <a:r>
              <a:rPr lang="en-US" sz="2000" dirty="0"/>
              <a:t>44 grams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990600"/>
            <a:ext cx="36004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04800" y="2220739"/>
            <a:ext cx="7696200" cy="1908215"/>
          </a:xfrm>
          <a:prstGeom prst="rect">
            <a:avLst/>
          </a:prstGeom>
        </p:spPr>
        <p:txBody>
          <a:bodyPr wrap="square">
            <a:spAutoFit/>
          </a:bodyPr>
          <a:lstStyle/>
          <a:p>
            <a:r>
              <a:rPr lang="en-US" sz="2000" b="1" dirty="0" smtClean="0"/>
              <a:t>2.  The </a:t>
            </a:r>
            <a:r>
              <a:rPr lang="en-US" sz="2000" b="1" dirty="0"/>
              <a:t>number of molecules in 48.0 grams of oxygen gas is —</a:t>
            </a:r>
          </a:p>
          <a:p>
            <a:r>
              <a:rPr lang="en-US" sz="2000" b="1" dirty="0" smtClean="0"/>
              <a:t>F </a:t>
            </a:r>
            <a:r>
              <a:rPr lang="en-US" sz="2000" dirty="0"/>
              <a:t>6.02 × </a:t>
            </a:r>
            <a:r>
              <a:rPr lang="en-US" sz="2000" dirty="0" smtClean="0"/>
              <a:t>10</a:t>
            </a:r>
            <a:r>
              <a:rPr lang="en-US" sz="2000" baseline="30000" dirty="0" smtClean="0"/>
              <a:t>23</a:t>
            </a:r>
            <a:endParaRPr lang="en-US" sz="2000" b="1" baseline="30000" dirty="0"/>
          </a:p>
          <a:p>
            <a:r>
              <a:rPr lang="en-US" sz="2000" b="1" dirty="0"/>
              <a:t>G</a:t>
            </a:r>
            <a:r>
              <a:rPr lang="en-US" sz="2000" b="1" dirty="0" smtClean="0"/>
              <a:t> </a:t>
            </a:r>
            <a:r>
              <a:rPr lang="en-US" sz="2000" dirty="0" smtClean="0"/>
              <a:t>9.03 </a:t>
            </a:r>
            <a:r>
              <a:rPr lang="en-US" sz="2000" dirty="0"/>
              <a:t>× </a:t>
            </a:r>
            <a:r>
              <a:rPr lang="en-US" sz="2000" dirty="0" smtClean="0"/>
              <a:t>10</a:t>
            </a:r>
            <a:r>
              <a:rPr lang="en-US" sz="2000" baseline="30000" dirty="0" smtClean="0"/>
              <a:t>23</a:t>
            </a:r>
            <a:endParaRPr lang="en-US" sz="2000" b="1" baseline="30000" dirty="0"/>
          </a:p>
          <a:p>
            <a:r>
              <a:rPr lang="en-US" sz="2000" b="1" dirty="0"/>
              <a:t>H</a:t>
            </a:r>
            <a:r>
              <a:rPr lang="en-US" sz="2000" b="1" dirty="0" smtClean="0"/>
              <a:t> </a:t>
            </a:r>
            <a:r>
              <a:rPr lang="en-US" sz="2000" dirty="0" smtClean="0"/>
              <a:t>1.20 </a:t>
            </a:r>
            <a:r>
              <a:rPr lang="en-US" sz="2000" dirty="0"/>
              <a:t>× </a:t>
            </a:r>
            <a:r>
              <a:rPr lang="en-US" sz="2000" dirty="0" smtClean="0"/>
              <a:t>10</a:t>
            </a:r>
            <a:r>
              <a:rPr lang="en-US" sz="2000" baseline="30000" dirty="0" smtClean="0"/>
              <a:t>24</a:t>
            </a:r>
            <a:endParaRPr lang="en-US" sz="2000" b="1" baseline="30000" dirty="0"/>
          </a:p>
          <a:p>
            <a:r>
              <a:rPr lang="en-US" sz="2000" b="1" dirty="0" smtClean="0"/>
              <a:t>J </a:t>
            </a:r>
            <a:r>
              <a:rPr lang="en-US" sz="2000" dirty="0" smtClean="0"/>
              <a:t>1.81 </a:t>
            </a:r>
            <a:r>
              <a:rPr lang="en-US" sz="2000" dirty="0"/>
              <a:t>× 10</a:t>
            </a:r>
            <a:r>
              <a:rPr lang="en-US" sz="2000" baseline="30000" dirty="0"/>
              <a:t>24</a:t>
            </a:r>
          </a:p>
          <a:p>
            <a:endParaRPr lang="en-US" dirty="0"/>
          </a:p>
        </p:txBody>
      </p:sp>
      <p:sp>
        <p:nvSpPr>
          <p:cNvPr id="5" name="Rectangle 4"/>
          <p:cNvSpPr/>
          <p:nvPr/>
        </p:nvSpPr>
        <p:spPr>
          <a:xfrm>
            <a:off x="304800" y="4108817"/>
            <a:ext cx="8001000" cy="1631216"/>
          </a:xfrm>
          <a:prstGeom prst="rect">
            <a:avLst/>
          </a:prstGeom>
        </p:spPr>
        <p:txBody>
          <a:bodyPr wrap="square">
            <a:spAutoFit/>
          </a:bodyPr>
          <a:lstStyle/>
          <a:p>
            <a:r>
              <a:rPr lang="en-US" sz="2000" b="1" dirty="0" smtClean="0"/>
              <a:t>3.  What </a:t>
            </a:r>
            <a:r>
              <a:rPr lang="en-US" sz="2000" b="1" dirty="0"/>
              <a:t>are the coefficients of the correctly balanced equation?</a:t>
            </a:r>
          </a:p>
          <a:p>
            <a:r>
              <a:rPr lang="pt-BR" sz="2000" b="1" dirty="0"/>
              <a:t>A </a:t>
            </a:r>
            <a:r>
              <a:rPr lang="pt-BR" sz="2000" dirty="0"/>
              <a:t>1, 3, 2, 3</a:t>
            </a:r>
          </a:p>
          <a:p>
            <a:r>
              <a:rPr lang="pl-PL" sz="2000" b="1" dirty="0"/>
              <a:t>B </a:t>
            </a:r>
            <a:r>
              <a:rPr lang="pl-PL" sz="2000" dirty="0"/>
              <a:t>0, 2, 2, 3</a:t>
            </a:r>
          </a:p>
          <a:p>
            <a:r>
              <a:rPr lang="en-US" sz="2000" b="1" dirty="0"/>
              <a:t>C </a:t>
            </a:r>
            <a:r>
              <a:rPr lang="en-US" sz="2000" dirty="0"/>
              <a:t>1, 2, 2, 2</a:t>
            </a:r>
          </a:p>
          <a:p>
            <a:r>
              <a:rPr lang="en-US" sz="2000" b="1" dirty="0"/>
              <a:t>D </a:t>
            </a:r>
            <a:r>
              <a:rPr lang="en-US" sz="2000" dirty="0"/>
              <a:t>2, 6, 4, 3</a:t>
            </a: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7471" y="4800600"/>
            <a:ext cx="5572125"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p14="http://schemas.microsoft.com/office/powerpoint/2010/main" Requires="p14">
          <p:contentPart p14:bwMode="auto" r:id="rId5">
            <p14:nvContentPartPr>
              <p14:cNvPr id="3" name="Ink 2"/>
              <p14:cNvContentPartPr/>
              <p14:nvPr/>
            </p14:nvContentPartPr>
            <p14:xfrm>
              <a:off x="107280" y="1455480"/>
              <a:ext cx="8581680" cy="3545640"/>
            </p14:xfrm>
          </p:contentPart>
        </mc:Choice>
        <mc:Fallback>
          <p:pic>
            <p:nvPicPr>
              <p:cNvPr id="3" name="Ink 2"/>
              <p:cNvPicPr/>
              <p:nvPr/>
            </p:nvPicPr>
            <p:blipFill>
              <a:blip r:embed="rId6"/>
              <a:stretch>
                <a:fillRect/>
              </a:stretch>
            </p:blipFill>
            <p:spPr>
              <a:xfrm>
                <a:off x="97920" y="1446120"/>
                <a:ext cx="8600400" cy="3564360"/>
              </a:xfrm>
              <a:prstGeom prst="rect">
                <a:avLst/>
              </a:prstGeom>
            </p:spPr>
          </p:pic>
        </mc:Fallback>
      </mc:AlternateContent>
    </p:spTree>
    <p:extLst>
      <p:ext uri="{BB962C8B-B14F-4D97-AF65-F5344CB8AC3E}">
        <p14:creationId xmlns:p14="http://schemas.microsoft.com/office/powerpoint/2010/main" val="1384236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60217"/>
            <a:ext cx="8915400" cy="2246769"/>
          </a:xfrm>
          <a:prstGeom prst="rect">
            <a:avLst/>
          </a:prstGeom>
        </p:spPr>
        <p:txBody>
          <a:bodyPr wrap="square">
            <a:spAutoFit/>
          </a:bodyPr>
          <a:lstStyle/>
          <a:p>
            <a:r>
              <a:rPr lang="en-US" sz="2000" b="1" dirty="0" smtClean="0"/>
              <a:t>4.  A </a:t>
            </a:r>
            <a:r>
              <a:rPr lang="en-US" sz="2000" b="1" dirty="0"/>
              <a:t>chemist is examining an unidentified element sample with </a:t>
            </a:r>
            <a:r>
              <a:rPr lang="en-US" sz="2000" b="1" dirty="0" smtClean="0"/>
              <a:t>oxidation states of +2, +3, and +6.   </a:t>
            </a:r>
            <a:r>
              <a:rPr lang="en-US" sz="2000" b="1" dirty="0"/>
              <a:t>The element has a shielding effect similar to that </a:t>
            </a:r>
            <a:r>
              <a:rPr lang="en-US" sz="2000" b="1" dirty="0" smtClean="0"/>
              <a:t>of potassium </a:t>
            </a:r>
            <a:r>
              <a:rPr lang="en-US" sz="2000" b="1" dirty="0"/>
              <a:t>(K). Which statement about the unidentified element is </a:t>
            </a:r>
            <a:r>
              <a:rPr lang="en-US" sz="2000" b="1" dirty="0" smtClean="0"/>
              <a:t>most likely </a:t>
            </a:r>
            <a:r>
              <a:rPr lang="en-US" sz="2000" b="1" dirty="0"/>
              <a:t>true?</a:t>
            </a:r>
          </a:p>
          <a:p>
            <a:r>
              <a:rPr lang="en-US" sz="2000" b="1" dirty="0"/>
              <a:t>F</a:t>
            </a:r>
            <a:r>
              <a:rPr lang="en-US" sz="2000" b="1" dirty="0" smtClean="0"/>
              <a:t> </a:t>
            </a:r>
            <a:r>
              <a:rPr lang="en-US" sz="2000" dirty="0"/>
              <a:t>It has the same number of neutrons as potassium.</a:t>
            </a:r>
          </a:p>
          <a:p>
            <a:r>
              <a:rPr lang="en-US" sz="2000" b="1" dirty="0"/>
              <a:t>G</a:t>
            </a:r>
            <a:r>
              <a:rPr lang="en-US" sz="2000" b="1" dirty="0" smtClean="0"/>
              <a:t> </a:t>
            </a:r>
            <a:r>
              <a:rPr lang="en-US" sz="2000" dirty="0"/>
              <a:t>It is a transition metal from the same period as potassium.</a:t>
            </a:r>
          </a:p>
          <a:p>
            <a:r>
              <a:rPr lang="en-US" sz="2000" b="1" dirty="0"/>
              <a:t>H</a:t>
            </a:r>
            <a:r>
              <a:rPr lang="en-US" sz="2000" b="1" dirty="0" smtClean="0"/>
              <a:t> </a:t>
            </a:r>
            <a:r>
              <a:rPr lang="en-US" sz="2000" dirty="0"/>
              <a:t>It is one of the heaviest elements in potassium’s group.</a:t>
            </a:r>
          </a:p>
          <a:p>
            <a:r>
              <a:rPr lang="en-US" sz="2000" b="1" dirty="0"/>
              <a:t>J</a:t>
            </a:r>
            <a:r>
              <a:rPr lang="en-US" sz="2000" b="1" dirty="0" smtClean="0"/>
              <a:t> </a:t>
            </a:r>
            <a:r>
              <a:rPr lang="en-US" sz="2000" dirty="0"/>
              <a:t>It is a mix of three unstable isotopes of potassium.</a:t>
            </a:r>
          </a:p>
        </p:txBody>
      </p:sp>
      <p:sp>
        <p:nvSpPr>
          <p:cNvPr id="3" name="Rectangle 2"/>
          <p:cNvSpPr/>
          <p:nvPr/>
        </p:nvSpPr>
        <p:spPr>
          <a:xfrm>
            <a:off x="152400" y="2895600"/>
            <a:ext cx="4812792" cy="1631216"/>
          </a:xfrm>
          <a:prstGeom prst="rect">
            <a:avLst/>
          </a:prstGeom>
        </p:spPr>
        <p:txBody>
          <a:bodyPr wrap="none">
            <a:spAutoFit/>
          </a:bodyPr>
          <a:lstStyle/>
          <a:p>
            <a:pPr marL="342900" indent="-342900">
              <a:buAutoNum type="arabicPeriod" startAt="5"/>
            </a:pPr>
            <a:r>
              <a:rPr lang="en-US" sz="2000" b="1" dirty="0" smtClean="0"/>
              <a:t>One </a:t>
            </a:r>
            <a:r>
              <a:rPr lang="en-US" sz="2000" b="1" dirty="0"/>
              <a:t>example of an ionic compound is </a:t>
            </a:r>
            <a:r>
              <a:rPr lang="en-US" sz="2000" b="1" dirty="0" smtClean="0"/>
              <a:t>—</a:t>
            </a:r>
          </a:p>
          <a:p>
            <a:pPr marL="342900" indent="-342900">
              <a:buAutoNum type="alphaUcParenR"/>
            </a:pPr>
            <a:r>
              <a:rPr lang="en-US" sz="2000" dirty="0"/>
              <a:t>F</a:t>
            </a:r>
            <a:r>
              <a:rPr lang="en-US" sz="2000" baseline="-25000" dirty="0"/>
              <a:t>2</a:t>
            </a:r>
            <a:endParaRPr lang="en-US" sz="2000" dirty="0"/>
          </a:p>
          <a:p>
            <a:pPr marL="342900" indent="-342900">
              <a:buAutoNum type="alphaUcParenR"/>
            </a:pPr>
            <a:r>
              <a:rPr lang="en-US" sz="2000" dirty="0"/>
              <a:t>CO</a:t>
            </a:r>
            <a:r>
              <a:rPr lang="en-US" sz="2000" baseline="-25000" dirty="0"/>
              <a:t>2</a:t>
            </a:r>
          </a:p>
          <a:p>
            <a:pPr marL="342900" indent="-342900">
              <a:buAutoNum type="alphaUcParenR"/>
            </a:pPr>
            <a:r>
              <a:rPr lang="en-US" sz="2000" dirty="0" err="1"/>
              <a:t>HBr</a:t>
            </a:r>
            <a:endParaRPr lang="en-US" sz="2000" dirty="0"/>
          </a:p>
          <a:p>
            <a:pPr marL="342900" indent="-342900">
              <a:buAutoNum type="alphaUcParenR"/>
            </a:pPr>
            <a:r>
              <a:rPr lang="en-US" sz="2000" dirty="0" smtClean="0"/>
              <a:t>MgCl</a:t>
            </a:r>
            <a:r>
              <a:rPr lang="en-US" sz="2000" baseline="-25000" dirty="0" smtClean="0"/>
              <a:t>2</a:t>
            </a:r>
            <a:endParaRPr lang="en-US" sz="2000" dirty="0"/>
          </a:p>
        </p:txBody>
      </p:sp>
      <p:sp>
        <p:nvSpPr>
          <p:cNvPr id="4" name="Rectangle 3"/>
          <p:cNvSpPr/>
          <p:nvPr/>
        </p:nvSpPr>
        <p:spPr>
          <a:xfrm>
            <a:off x="187036" y="4572000"/>
            <a:ext cx="8382000" cy="707886"/>
          </a:xfrm>
          <a:prstGeom prst="rect">
            <a:avLst/>
          </a:prstGeom>
        </p:spPr>
        <p:txBody>
          <a:bodyPr wrap="square">
            <a:spAutoFit/>
          </a:bodyPr>
          <a:lstStyle/>
          <a:p>
            <a:r>
              <a:rPr lang="en-US" sz="2000" b="1" dirty="0" smtClean="0"/>
              <a:t>6.   </a:t>
            </a:r>
            <a:r>
              <a:rPr lang="en-US" sz="2000" b="1" dirty="0"/>
              <a:t>Hydrogen chloride is a covalent compound. Which is a correct Lewis dot</a:t>
            </a:r>
          </a:p>
          <a:p>
            <a:r>
              <a:rPr lang="en-US" sz="2000" b="1" dirty="0"/>
              <a:t>structure for </a:t>
            </a:r>
            <a:r>
              <a:rPr lang="en-US" sz="2000" b="1" dirty="0" err="1"/>
              <a:t>HCl</a:t>
            </a:r>
            <a:r>
              <a:rPr lang="en-US" sz="2000" b="1" dirty="0"/>
              <a:t>?</a:t>
            </a:r>
            <a:endParaRPr lang="en-US" sz="2000" dirty="0"/>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0000"/>
          <a:stretch/>
        </p:blipFill>
        <p:spPr bwMode="auto">
          <a:xfrm>
            <a:off x="2359602" y="4888238"/>
            <a:ext cx="1990725"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57282"/>
          <a:stretch/>
        </p:blipFill>
        <p:spPr bwMode="auto">
          <a:xfrm>
            <a:off x="4724400" y="4888238"/>
            <a:ext cx="1990725" cy="1513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p14="http://schemas.microsoft.com/office/powerpoint/2010/main" Requires="p14">
          <p:contentPart p14:bwMode="auto" r:id="rId4">
            <p14:nvContentPartPr>
              <p14:cNvPr id="7" name="Ink 6"/>
              <p14:cNvContentPartPr/>
              <p14:nvPr/>
            </p14:nvContentPartPr>
            <p14:xfrm>
              <a:off x="44640" y="964440"/>
              <a:ext cx="8939160" cy="5599080"/>
            </p14:xfrm>
          </p:contentPart>
        </mc:Choice>
        <mc:Fallback>
          <p:pic>
            <p:nvPicPr>
              <p:cNvPr id="7" name="Ink 6"/>
              <p:cNvPicPr/>
              <p:nvPr/>
            </p:nvPicPr>
            <p:blipFill>
              <a:blip r:embed="rId5"/>
              <a:stretch>
                <a:fillRect/>
              </a:stretch>
            </p:blipFill>
            <p:spPr>
              <a:xfrm>
                <a:off x="35280" y="955080"/>
                <a:ext cx="8957880" cy="5617800"/>
              </a:xfrm>
              <a:prstGeom prst="rect">
                <a:avLst/>
              </a:prstGeom>
            </p:spPr>
          </p:pic>
        </mc:Fallback>
      </mc:AlternateContent>
    </p:spTree>
    <p:extLst>
      <p:ext uri="{BB962C8B-B14F-4D97-AF65-F5344CB8AC3E}">
        <p14:creationId xmlns:p14="http://schemas.microsoft.com/office/powerpoint/2010/main" val="970630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382000" cy="1938992"/>
          </a:xfrm>
          <a:prstGeom prst="rect">
            <a:avLst/>
          </a:prstGeom>
        </p:spPr>
        <p:txBody>
          <a:bodyPr wrap="square">
            <a:spAutoFit/>
          </a:bodyPr>
          <a:lstStyle/>
          <a:p>
            <a:r>
              <a:rPr lang="en-US" sz="2000" b="1" dirty="0" smtClean="0"/>
              <a:t>7.  Le </a:t>
            </a:r>
            <a:r>
              <a:rPr lang="en-US" sz="2000" b="1" dirty="0" err="1"/>
              <a:t>Chatelier’s</a:t>
            </a:r>
            <a:r>
              <a:rPr lang="en-US" sz="2000" b="1" dirty="0"/>
              <a:t> principle describes what happens to a system in equilibrium</a:t>
            </a:r>
          </a:p>
          <a:p>
            <a:r>
              <a:rPr lang="en-US" sz="2000" b="1" dirty="0"/>
              <a:t>when a stress occurs. All of the following could shift an equilibrium EXCEPT —</a:t>
            </a:r>
          </a:p>
          <a:p>
            <a:r>
              <a:rPr lang="en-US" sz="2000" b="1" dirty="0"/>
              <a:t>A </a:t>
            </a:r>
            <a:r>
              <a:rPr lang="en-US" sz="2000" dirty="0"/>
              <a:t>changing the pressure on the system</a:t>
            </a:r>
          </a:p>
          <a:p>
            <a:r>
              <a:rPr lang="en-US" sz="2000" b="1" dirty="0"/>
              <a:t>B </a:t>
            </a:r>
            <a:r>
              <a:rPr lang="en-US" sz="2000" dirty="0"/>
              <a:t>changing the temperature of the system</a:t>
            </a:r>
          </a:p>
          <a:p>
            <a:r>
              <a:rPr lang="en-US" sz="2000" b="1" dirty="0"/>
              <a:t>C </a:t>
            </a:r>
            <a:r>
              <a:rPr lang="en-US" sz="2000" dirty="0"/>
              <a:t>changing the identity of the catalyst</a:t>
            </a:r>
          </a:p>
          <a:p>
            <a:r>
              <a:rPr lang="en-US" sz="2000" b="1" dirty="0"/>
              <a:t>D </a:t>
            </a:r>
            <a:r>
              <a:rPr lang="en-US" sz="2000" dirty="0"/>
              <a:t>changing the concentration of one of the components</a:t>
            </a:r>
          </a:p>
        </p:txBody>
      </p:sp>
      <p:sp>
        <p:nvSpPr>
          <p:cNvPr id="3" name="Rectangle 2"/>
          <p:cNvSpPr/>
          <p:nvPr/>
        </p:nvSpPr>
        <p:spPr>
          <a:xfrm>
            <a:off x="235527" y="2325231"/>
            <a:ext cx="7543800" cy="2246769"/>
          </a:xfrm>
          <a:prstGeom prst="rect">
            <a:avLst/>
          </a:prstGeom>
        </p:spPr>
        <p:txBody>
          <a:bodyPr wrap="square">
            <a:spAutoFit/>
          </a:bodyPr>
          <a:lstStyle/>
          <a:p>
            <a:r>
              <a:rPr lang="en-US" sz="2000" b="1" dirty="0" smtClean="0"/>
              <a:t>8.  </a:t>
            </a:r>
            <a:r>
              <a:rPr lang="en-US" sz="2000" b="1" dirty="0"/>
              <a:t>A mixture of gases with a pressure of 800 mm Hg contains 10% oxygen </a:t>
            </a:r>
            <a:r>
              <a:rPr lang="en-US" sz="2000" b="1" dirty="0" smtClean="0"/>
              <a:t>and 90</a:t>
            </a:r>
            <a:r>
              <a:rPr lang="en-US" sz="2000" b="1" dirty="0"/>
              <a:t>% nitrogen by volume. What is the partial pressure of the oxygen gas </a:t>
            </a:r>
            <a:r>
              <a:rPr lang="en-US" sz="2000" b="1" dirty="0" smtClean="0"/>
              <a:t>in the </a:t>
            </a:r>
            <a:r>
              <a:rPr lang="en-US" sz="2000" b="1" dirty="0"/>
              <a:t>mixture?</a:t>
            </a:r>
          </a:p>
          <a:p>
            <a:r>
              <a:rPr lang="en-US" sz="2000" b="1" dirty="0"/>
              <a:t>F</a:t>
            </a:r>
            <a:r>
              <a:rPr lang="en-US" sz="2000" b="1" dirty="0" smtClean="0"/>
              <a:t> </a:t>
            </a:r>
            <a:r>
              <a:rPr lang="en-US" sz="2000" dirty="0"/>
              <a:t>10 mm Hg</a:t>
            </a:r>
          </a:p>
          <a:p>
            <a:r>
              <a:rPr lang="en-US" sz="2000" b="1" dirty="0"/>
              <a:t>G</a:t>
            </a:r>
            <a:r>
              <a:rPr lang="en-US" sz="2000" b="1" dirty="0" smtClean="0"/>
              <a:t> </a:t>
            </a:r>
            <a:r>
              <a:rPr lang="en-US" sz="2000" dirty="0"/>
              <a:t>80 mm Hg</a:t>
            </a:r>
          </a:p>
          <a:p>
            <a:r>
              <a:rPr lang="en-US" sz="2000" b="1" dirty="0"/>
              <a:t>H</a:t>
            </a:r>
            <a:r>
              <a:rPr lang="en-US" sz="2000" b="1" dirty="0" smtClean="0"/>
              <a:t> </a:t>
            </a:r>
            <a:r>
              <a:rPr lang="en-US" sz="2000" dirty="0"/>
              <a:t>700 mm Hg</a:t>
            </a:r>
          </a:p>
          <a:p>
            <a:r>
              <a:rPr lang="en-US" sz="2000" b="1" dirty="0"/>
              <a:t>J</a:t>
            </a:r>
            <a:r>
              <a:rPr lang="en-US" sz="2000" b="1" dirty="0" smtClean="0"/>
              <a:t> </a:t>
            </a:r>
            <a:r>
              <a:rPr lang="en-US" sz="2000" dirty="0"/>
              <a:t>800 mm Hg</a:t>
            </a:r>
          </a:p>
        </p:txBody>
      </p:sp>
      <p:sp>
        <p:nvSpPr>
          <p:cNvPr id="4" name="Rectangle 3"/>
          <p:cNvSpPr/>
          <p:nvPr/>
        </p:nvSpPr>
        <p:spPr>
          <a:xfrm>
            <a:off x="235527" y="4572000"/>
            <a:ext cx="7696200" cy="2246769"/>
          </a:xfrm>
          <a:prstGeom prst="rect">
            <a:avLst/>
          </a:prstGeom>
        </p:spPr>
        <p:txBody>
          <a:bodyPr wrap="square">
            <a:spAutoFit/>
          </a:bodyPr>
          <a:lstStyle/>
          <a:p>
            <a:r>
              <a:rPr lang="en-US" sz="2000" b="1" dirty="0" smtClean="0"/>
              <a:t>9.  The </a:t>
            </a:r>
            <a:r>
              <a:rPr lang="en-US" sz="2000" b="1" dirty="0"/>
              <a:t>specific heat of aluminum is </a:t>
            </a:r>
            <a:r>
              <a:rPr lang="en-US" sz="2000" b="1" dirty="0" smtClean="0"/>
              <a:t>0.900 J/g ·°C.  How </a:t>
            </a:r>
            <a:r>
              <a:rPr lang="en-US" sz="2000" b="1" dirty="0"/>
              <a:t>much heat is required </a:t>
            </a:r>
            <a:r>
              <a:rPr lang="en-US" sz="2000" b="1" dirty="0" smtClean="0"/>
              <a:t>to raise </a:t>
            </a:r>
            <a:r>
              <a:rPr lang="en-US" sz="2000" b="1" dirty="0"/>
              <a:t>the temperature of a 30.0 g block of aluminum from </a:t>
            </a:r>
            <a:r>
              <a:rPr lang="en-US" sz="2000" b="1" dirty="0" smtClean="0"/>
              <a:t>25.0°C to 75.0°C.</a:t>
            </a:r>
            <a:endParaRPr lang="en-US" sz="2000" b="1" dirty="0"/>
          </a:p>
          <a:p>
            <a:r>
              <a:rPr lang="en-US" sz="2000" b="1" dirty="0"/>
              <a:t>A</a:t>
            </a:r>
            <a:r>
              <a:rPr lang="en-US" sz="2000" b="1" dirty="0" smtClean="0"/>
              <a:t> </a:t>
            </a:r>
            <a:r>
              <a:rPr lang="en-US" sz="2000" dirty="0"/>
              <a:t>0.540 J</a:t>
            </a:r>
          </a:p>
          <a:p>
            <a:r>
              <a:rPr lang="en-US" sz="2000" b="1" dirty="0"/>
              <a:t>B</a:t>
            </a:r>
            <a:r>
              <a:rPr lang="en-US" sz="2000" b="1" dirty="0" smtClean="0"/>
              <a:t> </a:t>
            </a:r>
            <a:r>
              <a:rPr lang="en-US" sz="2000" dirty="0"/>
              <a:t>1.50 J</a:t>
            </a:r>
          </a:p>
          <a:p>
            <a:r>
              <a:rPr lang="en-US" sz="2000" b="1" dirty="0"/>
              <a:t>C</a:t>
            </a:r>
            <a:r>
              <a:rPr lang="en-US" sz="2000" b="1" dirty="0" smtClean="0"/>
              <a:t> </a:t>
            </a:r>
            <a:r>
              <a:rPr lang="en-US" sz="2000" dirty="0"/>
              <a:t>1350 J</a:t>
            </a:r>
          </a:p>
          <a:p>
            <a:r>
              <a:rPr lang="en-US" sz="2000" b="1" dirty="0"/>
              <a:t>D</a:t>
            </a:r>
            <a:r>
              <a:rPr lang="en-US" sz="2000" b="1" dirty="0" smtClean="0"/>
              <a:t> </a:t>
            </a:r>
            <a:r>
              <a:rPr lang="en-US" sz="2000" dirty="0"/>
              <a:t>1670 J</a:t>
            </a:r>
          </a:p>
        </p:txBody>
      </p:sp>
      <mc:AlternateContent xmlns:mc="http://schemas.openxmlformats.org/markup-compatibility/2006">
        <mc:Choice xmlns:p14="http://schemas.microsoft.com/office/powerpoint/2010/main" Requires="p14">
          <p:contentPart p14:bwMode="auto" r:id="rId3">
            <p14:nvContentPartPr>
              <p14:cNvPr id="5" name="Ink 4"/>
              <p14:cNvContentPartPr/>
              <p14:nvPr/>
            </p14:nvContentPartPr>
            <p14:xfrm>
              <a:off x="62640" y="1491120"/>
              <a:ext cx="7688520" cy="4983120"/>
            </p14:xfrm>
          </p:contentPart>
        </mc:Choice>
        <mc:Fallback>
          <p:pic>
            <p:nvPicPr>
              <p:cNvPr id="5" name="Ink 4"/>
              <p:cNvPicPr/>
              <p:nvPr/>
            </p:nvPicPr>
            <p:blipFill>
              <a:blip r:embed="rId4"/>
              <a:stretch>
                <a:fillRect/>
              </a:stretch>
            </p:blipFill>
            <p:spPr>
              <a:xfrm>
                <a:off x="53280" y="1481760"/>
                <a:ext cx="7707240" cy="5001840"/>
              </a:xfrm>
              <a:prstGeom prst="rect">
                <a:avLst/>
              </a:prstGeom>
            </p:spPr>
          </p:pic>
        </mc:Fallback>
      </mc:AlternateContent>
    </p:spTree>
    <p:extLst>
      <p:ext uri="{BB962C8B-B14F-4D97-AF65-F5344CB8AC3E}">
        <p14:creationId xmlns:p14="http://schemas.microsoft.com/office/powerpoint/2010/main" val="194965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077200" cy="1938992"/>
          </a:xfrm>
          <a:prstGeom prst="rect">
            <a:avLst/>
          </a:prstGeom>
        </p:spPr>
        <p:txBody>
          <a:bodyPr wrap="square">
            <a:spAutoFit/>
          </a:bodyPr>
          <a:lstStyle/>
          <a:p>
            <a:r>
              <a:rPr lang="en-US" sz="2000" b="1" dirty="0" smtClean="0"/>
              <a:t>1.  When </a:t>
            </a:r>
            <a:r>
              <a:rPr lang="en-US" sz="2000" b="1" dirty="0"/>
              <a:t>ionic compounds are named, the name of a monatomic anion will end </a:t>
            </a:r>
            <a:r>
              <a:rPr lang="en-US" sz="2000" b="1" dirty="0" smtClean="0"/>
              <a:t>in which </a:t>
            </a:r>
            <a:r>
              <a:rPr lang="en-US" sz="2000" b="1" dirty="0"/>
              <a:t>of the following suffixes?</a:t>
            </a:r>
          </a:p>
          <a:p>
            <a:r>
              <a:rPr lang="en-US" sz="2000" b="1" dirty="0"/>
              <a:t>A </a:t>
            </a:r>
            <a:r>
              <a:rPr lang="en-US" sz="2000" dirty="0"/>
              <a:t>-</a:t>
            </a:r>
            <a:r>
              <a:rPr lang="en-US" sz="2000" dirty="0" err="1"/>
              <a:t>ic</a:t>
            </a:r>
            <a:endParaRPr lang="en-US" sz="2000" dirty="0"/>
          </a:p>
          <a:p>
            <a:r>
              <a:rPr lang="en-US" sz="2000" b="1" dirty="0"/>
              <a:t>B </a:t>
            </a:r>
            <a:r>
              <a:rPr lang="en-US" sz="2000" dirty="0"/>
              <a:t>-</a:t>
            </a:r>
            <a:r>
              <a:rPr lang="en-US" sz="2000" dirty="0" err="1"/>
              <a:t>ite</a:t>
            </a:r>
            <a:endParaRPr lang="en-US" sz="2000" dirty="0"/>
          </a:p>
          <a:p>
            <a:r>
              <a:rPr lang="en-US" sz="2000" b="1" dirty="0"/>
              <a:t>C </a:t>
            </a:r>
            <a:r>
              <a:rPr lang="en-US" sz="2000" dirty="0"/>
              <a:t>-ate</a:t>
            </a:r>
          </a:p>
          <a:p>
            <a:r>
              <a:rPr lang="en-US" sz="2000" b="1" dirty="0"/>
              <a:t>D </a:t>
            </a:r>
            <a:r>
              <a:rPr lang="en-US" sz="2000" dirty="0"/>
              <a:t>-ide</a:t>
            </a:r>
          </a:p>
        </p:txBody>
      </p:sp>
      <p:sp>
        <p:nvSpPr>
          <p:cNvPr id="3" name="Rectangle 2"/>
          <p:cNvSpPr/>
          <p:nvPr/>
        </p:nvSpPr>
        <p:spPr>
          <a:xfrm>
            <a:off x="457200" y="2438400"/>
            <a:ext cx="7086600" cy="1477328"/>
          </a:xfrm>
          <a:prstGeom prst="rect">
            <a:avLst/>
          </a:prstGeom>
        </p:spPr>
        <p:txBody>
          <a:bodyPr wrap="square">
            <a:spAutoFit/>
          </a:bodyPr>
          <a:lstStyle/>
          <a:p>
            <a:r>
              <a:rPr lang="en-US" b="1" dirty="0" smtClean="0"/>
              <a:t>2.  What </a:t>
            </a:r>
            <a:r>
              <a:rPr lang="en-US" b="1" dirty="0"/>
              <a:t>is the name of the compound with the </a:t>
            </a:r>
            <a:r>
              <a:rPr lang="en-US" b="1" dirty="0" smtClean="0"/>
              <a:t>formula PCl</a:t>
            </a:r>
            <a:r>
              <a:rPr lang="en-US" b="1" baseline="-25000" dirty="0" smtClean="0"/>
              <a:t>5</a:t>
            </a:r>
            <a:r>
              <a:rPr lang="en-US" b="1" dirty="0" smtClean="0"/>
              <a:t>?</a:t>
            </a:r>
            <a:endParaRPr lang="en-US" b="1" dirty="0"/>
          </a:p>
          <a:p>
            <a:r>
              <a:rPr lang="en-US" b="1" dirty="0"/>
              <a:t>A </a:t>
            </a:r>
            <a:r>
              <a:rPr lang="en-US" dirty="0"/>
              <a:t>Phosphorus(I) chloride</a:t>
            </a:r>
          </a:p>
          <a:p>
            <a:r>
              <a:rPr lang="en-US" b="1" dirty="0"/>
              <a:t>B </a:t>
            </a:r>
            <a:r>
              <a:rPr lang="en-US" dirty="0"/>
              <a:t>Phosphorus(V) chlorine</a:t>
            </a:r>
          </a:p>
          <a:p>
            <a:r>
              <a:rPr lang="en-US" b="1" dirty="0"/>
              <a:t>C </a:t>
            </a:r>
            <a:r>
              <a:rPr lang="en-US" dirty="0"/>
              <a:t>Phosphorus </a:t>
            </a:r>
            <a:r>
              <a:rPr lang="en-US" dirty="0" err="1"/>
              <a:t>pentachlorate</a:t>
            </a:r>
            <a:endParaRPr lang="en-US" dirty="0"/>
          </a:p>
          <a:p>
            <a:r>
              <a:rPr lang="en-US" b="1" dirty="0"/>
              <a:t>D </a:t>
            </a:r>
            <a:r>
              <a:rPr lang="en-US" dirty="0"/>
              <a:t>Phosphorus </a:t>
            </a:r>
            <a:r>
              <a:rPr lang="en-US" dirty="0" err="1" smtClean="0"/>
              <a:t>pentachloride</a:t>
            </a:r>
            <a:endParaRPr lang="en-US" dirty="0"/>
          </a:p>
        </p:txBody>
      </p:sp>
      <p:sp>
        <p:nvSpPr>
          <p:cNvPr id="4" name="Rectangle 3"/>
          <p:cNvSpPr/>
          <p:nvPr/>
        </p:nvSpPr>
        <p:spPr>
          <a:xfrm>
            <a:off x="457200" y="4141857"/>
            <a:ext cx="8686800" cy="707886"/>
          </a:xfrm>
          <a:prstGeom prst="rect">
            <a:avLst/>
          </a:prstGeom>
        </p:spPr>
        <p:txBody>
          <a:bodyPr wrap="square">
            <a:spAutoFit/>
          </a:bodyPr>
          <a:lstStyle/>
          <a:p>
            <a:r>
              <a:rPr lang="en-US" sz="2000" b="1" dirty="0" smtClean="0"/>
              <a:t>3.  </a:t>
            </a:r>
            <a:r>
              <a:rPr lang="en-US" sz="2000" b="1" dirty="0"/>
              <a:t>Which of the following is the correct Lewis electron-dot diagram for </a:t>
            </a:r>
            <a:r>
              <a:rPr lang="en-US" sz="2000" b="1" dirty="0" smtClean="0"/>
              <a:t>the sodium </a:t>
            </a:r>
            <a:r>
              <a:rPr lang="en-US" sz="2000" b="1" dirty="0"/>
              <a:t>atom?</a:t>
            </a:r>
            <a:endParaRPr lang="en-US" sz="2000" dirty="0"/>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56984"/>
          <a:stretch/>
        </p:blipFill>
        <p:spPr bwMode="auto">
          <a:xfrm>
            <a:off x="1524000" y="4828317"/>
            <a:ext cx="1914525" cy="1626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47624"/>
          <a:stretch/>
        </p:blipFill>
        <p:spPr bwMode="auto">
          <a:xfrm>
            <a:off x="4530437" y="4651345"/>
            <a:ext cx="1914525" cy="198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p14="http://schemas.microsoft.com/office/powerpoint/2010/main" Requires="p14">
          <p:contentPart p14:bwMode="auto" r:id="rId4">
            <p14:nvContentPartPr>
              <p14:cNvPr id="7" name="Ink 6"/>
              <p14:cNvContentPartPr/>
              <p14:nvPr/>
            </p14:nvContentPartPr>
            <p14:xfrm>
              <a:off x="294840" y="607320"/>
              <a:ext cx="4866840" cy="4652640"/>
            </p14:xfrm>
          </p:contentPart>
        </mc:Choice>
        <mc:Fallback>
          <p:pic>
            <p:nvPicPr>
              <p:cNvPr id="7" name="Ink 6"/>
              <p:cNvPicPr/>
              <p:nvPr/>
            </p:nvPicPr>
            <p:blipFill>
              <a:blip r:embed="rId5"/>
              <a:stretch>
                <a:fillRect/>
              </a:stretch>
            </p:blipFill>
            <p:spPr>
              <a:xfrm>
                <a:off x="285480" y="597960"/>
                <a:ext cx="4885560" cy="4671360"/>
              </a:xfrm>
              <a:prstGeom prst="rect">
                <a:avLst/>
              </a:prstGeom>
            </p:spPr>
          </p:pic>
        </mc:Fallback>
      </mc:AlternateContent>
    </p:spTree>
    <p:extLst>
      <p:ext uri="{BB962C8B-B14F-4D97-AF65-F5344CB8AC3E}">
        <p14:creationId xmlns:p14="http://schemas.microsoft.com/office/powerpoint/2010/main" val="1593109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533400"/>
            <a:ext cx="481965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2400" y="228600"/>
            <a:ext cx="7239000" cy="1631216"/>
          </a:xfrm>
          <a:prstGeom prst="rect">
            <a:avLst/>
          </a:prstGeom>
        </p:spPr>
        <p:txBody>
          <a:bodyPr wrap="square">
            <a:spAutoFit/>
          </a:bodyPr>
          <a:lstStyle/>
          <a:p>
            <a:r>
              <a:rPr lang="en-US" sz="2000" b="1" dirty="0" smtClean="0"/>
              <a:t>10.  What </a:t>
            </a:r>
            <a:r>
              <a:rPr lang="en-US" sz="2000" b="1" dirty="0"/>
              <a:t>is the volume of the water in this graduated cylinder?</a:t>
            </a:r>
          </a:p>
          <a:p>
            <a:r>
              <a:rPr lang="en-US" sz="2000" b="1" dirty="0"/>
              <a:t>F </a:t>
            </a:r>
            <a:r>
              <a:rPr lang="en-US" sz="2000" dirty="0"/>
              <a:t>4.39 mL</a:t>
            </a:r>
          </a:p>
          <a:p>
            <a:r>
              <a:rPr lang="en-US" sz="2000" b="1" dirty="0"/>
              <a:t>G </a:t>
            </a:r>
            <a:r>
              <a:rPr lang="en-US" sz="2000" dirty="0"/>
              <a:t>4.41 mL</a:t>
            </a:r>
          </a:p>
          <a:p>
            <a:r>
              <a:rPr lang="en-US" sz="2000" b="1" dirty="0"/>
              <a:t>H </a:t>
            </a:r>
            <a:r>
              <a:rPr lang="en-US" sz="2000" dirty="0"/>
              <a:t>4.55 mL</a:t>
            </a:r>
          </a:p>
          <a:p>
            <a:r>
              <a:rPr lang="en-US" sz="2000" b="1" dirty="0"/>
              <a:t>J </a:t>
            </a:r>
            <a:r>
              <a:rPr lang="en-US" sz="2000" dirty="0"/>
              <a:t>5.61 mL</a:t>
            </a:r>
          </a:p>
        </p:txBody>
      </p:sp>
      <mc:AlternateContent xmlns:mc="http://schemas.openxmlformats.org/markup-compatibility/2006">
        <mc:Choice xmlns:p14="http://schemas.microsoft.com/office/powerpoint/2010/main" Requires="p14">
          <p:contentPart p14:bwMode="auto" r:id="rId4">
            <p14:nvContentPartPr>
              <p14:cNvPr id="3" name="Ink 2"/>
              <p14:cNvContentPartPr/>
              <p14:nvPr/>
            </p14:nvContentPartPr>
            <p14:xfrm>
              <a:off x="0" y="553680"/>
              <a:ext cx="1509480" cy="455760"/>
            </p14:xfrm>
          </p:contentPart>
        </mc:Choice>
        <mc:Fallback>
          <p:pic>
            <p:nvPicPr>
              <p:cNvPr id="3" name="Ink 2"/>
              <p:cNvPicPr/>
              <p:nvPr/>
            </p:nvPicPr>
            <p:blipFill>
              <a:blip r:embed="rId5"/>
              <a:stretch>
                <a:fillRect/>
              </a:stretch>
            </p:blipFill>
            <p:spPr>
              <a:xfrm>
                <a:off x="-9360" y="544320"/>
                <a:ext cx="1528200" cy="474480"/>
              </a:xfrm>
              <a:prstGeom prst="rect">
                <a:avLst/>
              </a:prstGeom>
            </p:spPr>
          </p:pic>
        </mc:Fallback>
      </mc:AlternateContent>
    </p:spTree>
    <p:extLst>
      <p:ext uri="{BB962C8B-B14F-4D97-AF65-F5344CB8AC3E}">
        <p14:creationId xmlns:p14="http://schemas.microsoft.com/office/powerpoint/2010/main" val="3007185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2514600"/>
            <a:ext cx="4142352" cy="1200329"/>
          </a:xfrm>
          <a:prstGeom prst="rect">
            <a:avLst/>
          </a:prstGeom>
          <a:noFill/>
        </p:spPr>
        <p:txBody>
          <a:bodyPr wrap="none" rtlCol="0">
            <a:spAutoFit/>
          </a:bodyPr>
          <a:lstStyle/>
          <a:p>
            <a:r>
              <a:rPr lang="en-US" sz="7200" dirty="0" smtClean="0"/>
              <a:t>SOL Set #5</a:t>
            </a:r>
            <a:endParaRPr lang="en-US" sz="7200" dirty="0"/>
          </a:p>
        </p:txBody>
      </p:sp>
    </p:spTree>
    <p:extLst>
      <p:ext uri="{BB962C8B-B14F-4D97-AF65-F5344CB8AC3E}">
        <p14:creationId xmlns:p14="http://schemas.microsoft.com/office/powerpoint/2010/main" val="518480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0"/>
            <a:ext cx="6553200" cy="1901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941" y="1690255"/>
            <a:ext cx="550545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4" y="3068782"/>
            <a:ext cx="4305300"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6305" y="4618759"/>
            <a:ext cx="5295900"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p14="http://schemas.microsoft.com/office/powerpoint/2010/main" Requires="p14">
          <p:contentPart p14:bwMode="auto" r:id="rId6">
            <p14:nvContentPartPr>
              <p14:cNvPr id="2" name="Ink 1"/>
              <p14:cNvContentPartPr/>
              <p14:nvPr/>
            </p14:nvContentPartPr>
            <p14:xfrm>
              <a:off x="384120" y="660960"/>
              <a:ext cx="6126120" cy="5295600"/>
            </p14:xfrm>
          </p:contentPart>
        </mc:Choice>
        <mc:Fallback>
          <p:pic>
            <p:nvPicPr>
              <p:cNvPr id="2" name="Ink 1"/>
              <p:cNvPicPr/>
              <p:nvPr/>
            </p:nvPicPr>
            <p:blipFill>
              <a:blip r:embed="rId7"/>
              <a:stretch>
                <a:fillRect/>
              </a:stretch>
            </p:blipFill>
            <p:spPr>
              <a:xfrm>
                <a:off x="374760" y="651600"/>
                <a:ext cx="6144840" cy="5314320"/>
              </a:xfrm>
              <a:prstGeom prst="rect">
                <a:avLst/>
              </a:prstGeom>
            </p:spPr>
          </p:pic>
        </mc:Fallback>
      </mc:AlternateContent>
    </p:spTree>
    <p:extLst>
      <p:ext uri="{BB962C8B-B14F-4D97-AF65-F5344CB8AC3E}">
        <p14:creationId xmlns:p14="http://schemas.microsoft.com/office/powerpoint/2010/main" val="3797194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464" y="228600"/>
            <a:ext cx="5330536" cy="177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464" y="2209800"/>
            <a:ext cx="5140036" cy="1696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464" y="3906114"/>
            <a:ext cx="4953000" cy="250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p14="http://schemas.microsoft.com/office/powerpoint/2010/main" Requires="p14">
          <p:contentPart p14:bwMode="auto" r:id="rId5">
            <p14:nvContentPartPr>
              <p14:cNvPr id="2" name="Ink 1"/>
              <p14:cNvContentPartPr/>
              <p14:nvPr/>
            </p14:nvContentPartPr>
            <p14:xfrm>
              <a:off x="115920" y="687600"/>
              <a:ext cx="6903000" cy="5724360"/>
            </p14:xfrm>
          </p:contentPart>
        </mc:Choice>
        <mc:Fallback>
          <p:pic>
            <p:nvPicPr>
              <p:cNvPr id="2" name="Ink 1"/>
              <p:cNvPicPr/>
              <p:nvPr/>
            </p:nvPicPr>
            <p:blipFill>
              <a:blip r:embed="rId6"/>
              <a:stretch>
                <a:fillRect/>
              </a:stretch>
            </p:blipFill>
            <p:spPr>
              <a:xfrm>
                <a:off x="106560" y="678240"/>
                <a:ext cx="6921720" cy="5743080"/>
              </a:xfrm>
              <a:prstGeom prst="rect">
                <a:avLst/>
              </a:prstGeom>
            </p:spPr>
          </p:pic>
        </mc:Fallback>
      </mc:AlternateContent>
    </p:spTree>
    <p:extLst>
      <p:ext uri="{BB962C8B-B14F-4D97-AF65-F5344CB8AC3E}">
        <p14:creationId xmlns:p14="http://schemas.microsoft.com/office/powerpoint/2010/main" val="25664819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691" y="0"/>
            <a:ext cx="4705350" cy="369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691" y="3505200"/>
            <a:ext cx="5076825" cy="292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p14="http://schemas.microsoft.com/office/powerpoint/2010/main" Requires="p14">
          <p:contentPart p14:bwMode="auto" r:id="rId4">
            <p14:nvContentPartPr>
              <p14:cNvPr id="2" name="Ink 1"/>
              <p14:cNvContentPartPr/>
              <p14:nvPr/>
            </p14:nvContentPartPr>
            <p14:xfrm>
              <a:off x="357120" y="2910960"/>
              <a:ext cx="1134360" cy="3563280"/>
            </p14:xfrm>
          </p:contentPart>
        </mc:Choice>
        <mc:Fallback>
          <p:pic>
            <p:nvPicPr>
              <p:cNvPr id="2" name="Ink 1"/>
              <p:cNvPicPr/>
              <p:nvPr/>
            </p:nvPicPr>
            <p:blipFill>
              <a:blip r:embed="rId5"/>
              <a:stretch>
                <a:fillRect/>
              </a:stretch>
            </p:blipFill>
            <p:spPr>
              <a:xfrm>
                <a:off x="347760" y="2901600"/>
                <a:ext cx="1153080" cy="3582000"/>
              </a:xfrm>
              <a:prstGeom prst="rect">
                <a:avLst/>
              </a:prstGeom>
            </p:spPr>
          </p:pic>
        </mc:Fallback>
      </mc:AlternateContent>
    </p:spTree>
    <p:extLst>
      <p:ext uri="{BB962C8B-B14F-4D97-AF65-F5344CB8AC3E}">
        <p14:creationId xmlns:p14="http://schemas.microsoft.com/office/powerpoint/2010/main" val="1633606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4743450" cy="437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6725" y="4495800"/>
            <a:ext cx="4105275"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p14="http://schemas.microsoft.com/office/powerpoint/2010/main" Requires="p14">
          <p:contentPart p14:bwMode="auto" r:id="rId4">
            <p14:nvContentPartPr>
              <p14:cNvPr id="2" name="Ink 1"/>
              <p14:cNvContentPartPr/>
              <p14:nvPr/>
            </p14:nvContentPartPr>
            <p14:xfrm>
              <a:off x="258840" y="3982680"/>
              <a:ext cx="4519080" cy="2241720"/>
            </p14:xfrm>
          </p:contentPart>
        </mc:Choice>
        <mc:Fallback>
          <p:pic>
            <p:nvPicPr>
              <p:cNvPr id="2" name="Ink 1"/>
              <p:cNvPicPr/>
              <p:nvPr/>
            </p:nvPicPr>
            <p:blipFill>
              <a:blip r:embed="rId5"/>
              <a:stretch>
                <a:fillRect/>
              </a:stretch>
            </p:blipFill>
            <p:spPr>
              <a:xfrm>
                <a:off x="249480" y="3973320"/>
                <a:ext cx="4537800" cy="2260440"/>
              </a:xfrm>
              <a:prstGeom prst="rect">
                <a:avLst/>
              </a:prstGeom>
            </p:spPr>
          </p:pic>
        </mc:Fallback>
      </mc:AlternateContent>
    </p:spTree>
    <p:extLst>
      <p:ext uri="{BB962C8B-B14F-4D97-AF65-F5344CB8AC3E}">
        <p14:creationId xmlns:p14="http://schemas.microsoft.com/office/powerpoint/2010/main" val="1262631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2514600"/>
            <a:ext cx="4968861" cy="1200329"/>
          </a:xfrm>
          <a:prstGeom prst="rect">
            <a:avLst/>
          </a:prstGeom>
          <a:noFill/>
        </p:spPr>
        <p:txBody>
          <a:bodyPr wrap="none" rtlCol="0">
            <a:spAutoFit/>
          </a:bodyPr>
          <a:lstStyle/>
          <a:p>
            <a:r>
              <a:rPr lang="en-US" sz="7200" dirty="0" smtClean="0"/>
              <a:t>The last ONE</a:t>
            </a:r>
            <a:endParaRPr lang="en-US" sz="7200" dirty="0"/>
          </a:p>
        </p:txBody>
      </p:sp>
    </p:spTree>
    <p:extLst>
      <p:ext uri="{BB962C8B-B14F-4D97-AF65-F5344CB8AC3E}">
        <p14:creationId xmlns:p14="http://schemas.microsoft.com/office/powerpoint/2010/main" val="7286838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4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80994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955440" y="3187800"/>
              <a:ext cx="2616840" cy="321840"/>
            </p14:xfrm>
          </p:contentPart>
        </mc:Choice>
        <mc:Fallback>
          <p:pic>
            <p:nvPicPr>
              <p:cNvPr id="2" name="Ink 1"/>
              <p:cNvPicPr/>
              <p:nvPr/>
            </p:nvPicPr>
            <p:blipFill>
              <a:blip r:embed="rId4"/>
              <a:stretch>
                <a:fillRect/>
              </a:stretch>
            </p:blipFill>
            <p:spPr>
              <a:xfrm>
                <a:off x="946080" y="3178440"/>
                <a:ext cx="2635560" cy="340560"/>
              </a:xfrm>
              <a:prstGeom prst="rect">
                <a:avLst/>
              </a:prstGeom>
            </p:spPr>
          </p:pic>
        </mc:Fallback>
      </mc:AlternateContent>
    </p:spTree>
    <p:extLst>
      <p:ext uri="{BB962C8B-B14F-4D97-AF65-F5344CB8AC3E}">
        <p14:creationId xmlns:p14="http://schemas.microsoft.com/office/powerpoint/2010/main" val="3207783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534400" cy="1938992"/>
          </a:xfrm>
          <a:prstGeom prst="rect">
            <a:avLst/>
          </a:prstGeom>
        </p:spPr>
        <p:txBody>
          <a:bodyPr wrap="square">
            <a:spAutoFit/>
          </a:bodyPr>
          <a:lstStyle/>
          <a:p>
            <a:r>
              <a:rPr lang="en-US" sz="2000" b="1" dirty="0"/>
              <a:t>4</a:t>
            </a:r>
            <a:r>
              <a:rPr lang="en-US" sz="2000" b="1" dirty="0" smtClean="0"/>
              <a:t>.  How </a:t>
            </a:r>
            <a:r>
              <a:rPr lang="en-US" sz="2000" b="1" dirty="0"/>
              <a:t>many electrons does the iron ion have when it forms the </a:t>
            </a:r>
            <a:r>
              <a:rPr lang="en-US" sz="2000" b="1" dirty="0" smtClean="0"/>
              <a:t>ionic compound FeCl</a:t>
            </a:r>
            <a:r>
              <a:rPr lang="en-US" sz="2000" b="1" baseline="-25000" dirty="0" smtClean="0"/>
              <a:t>3</a:t>
            </a:r>
            <a:r>
              <a:rPr lang="en-US" sz="2000" b="1" dirty="0" smtClean="0"/>
              <a:t>?</a:t>
            </a:r>
            <a:endParaRPr lang="en-US" sz="2000" b="1" dirty="0"/>
          </a:p>
          <a:p>
            <a:r>
              <a:rPr lang="en-US" sz="2000" b="1" dirty="0"/>
              <a:t>F </a:t>
            </a:r>
            <a:r>
              <a:rPr lang="en-US" sz="2000" dirty="0"/>
              <a:t>20</a:t>
            </a:r>
          </a:p>
          <a:p>
            <a:r>
              <a:rPr lang="en-US" sz="2000" b="1" dirty="0"/>
              <a:t>G </a:t>
            </a:r>
            <a:r>
              <a:rPr lang="en-US" sz="2000" dirty="0"/>
              <a:t>23</a:t>
            </a:r>
          </a:p>
          <a:p>
            <a:r>
              <a:rPr lang="en-US" sz="2000" b="1" dirty="0"/>
              <a:t>H </a:t>
            </a:r>
            <a:r>
              <a:rPr lang="en-US" sz="2000" dirty="0"/>
              <a:t>26</a:t>
            </a:r>
          </a:p>
          <a:p>
            <a:r>
              <a:rPr lang="en-US" sz="2000" b="1" dirty="0"/>
              <a:t>J </a:t>
            </a:r>
            <a:r>
              <a:rPr lang="en-US" sz="2000" dirty="0" smtClean="0"/>
              <a:t>29</a:t>
            </a:r>
            <a:endParaRPr lang="en-US" sz="2000" dirty="0"/>
          </a:p>
        </p:txBody>
      </p:sp>
      <p:sp>
        <p:nvSpPr>
          <p:cNvPr id="6" name="Rectangle 5"/>
          <p:cNvSpPr/>
          <p:nvPr/>
        </p:nvSpPr>
        <p:spPr>
          <a:xfrm>
            <a:off x="228600" y="2438400"/>
            <a:ext cx="7848600" cy="2246769"/>
          </a:xfrm>
          <a:prstGeom prst="rect">
            <a:avLst/>
          </a:prstGeom>
        </p:spPr>
        <p:txBody>
          <a:bodyPr wrap="square">
            <a:spAutoFit/>
          </a:bodyPr>
          <a:lstStyle/>
          <a:p>
            <a:r>
              <a:rPr lang="en-US" sz="2000" b="1" dirty="0" smtClean="0"/>
              <a:t>5.   When an electric current is passed through water, the reaction shown takes place.  If the arrow were pointing in the opposite direction, what type of reaction would the new reaction represent?</a:t>
            </a:r>
            <a:endParaRPr lang="en-US" sz="2000" b="1" dirty="0"/>
          </a:p>
          <a:p>
            <a:r>
              <a:rPr lang="en-US" sz="2000" b="1" dirty="0"/>
              <a:t>A </a:t>
            </a:r>
            <a:r>
              <a:rPr lang="en-US" sz="2000" b="1" dirty="0" smtClean="0"/>
              <a:t> </a:t>
            </a:r>
            <a:r>
              <a:rPr lang="en-US" sz="2000" dirty="0" smtClean="0"/>
              <a:t>Single-replacement</a:t>
            </a:r>
            <a:endParaRPr lang="en-US" sz="2000" dirty="0"/>
          </a:p>
          <a:p>
            <a:r>
              <a:rPr lang="en-US" sz="2000" b="1" dirty="0"/>
              <a:t>B </a:t>
            </a:r>
            <a:r>
              <a:rPr lang="en-US" sz="2000" b="1" dirty="0" smtClean="0"/>
              <a:t> </a:t>
            </a:r>
            <a:r>
              <a:rPr lang="en-US" sz="2000" dirty="0" smtClean="0"/>
              <a:t>Double-replacement</a:t>
            </a:r>
            <a:endParaRPr lang="en-US" sz="2000" dirty="0"/>
          </a:p>
          <a:p>
            <a:r>
              <a:rPr lang="en-US" sz="2000" b="1" dirty="0"/>
              <a:t>C </a:t>
            </a:r>
            <a:r>
              <a:rPr lang="en-US" sz="2000" b="1" dirty="0" smtClean="0"/>
              <a:t> </a:t>
            </a:r>
            <a:r>
              <a:rPr lang="en-US" sz="2000" dirty="0" smtClean="0"/>
              <a:t>Synthesis</a:t>
            </a:r>
            <a:endParaRPr lang="en-US" sz="2000" dirty="0"/>
          </a:p>
          <a:p>
            <a:r>
              <a:rPr lang="en-US" sz="2000" b="1" dirty="0"/>
              <a:t>D </a:t>
            </a:r>
            <a:r>
              <a:rPr lang="en-US" sz="2000" b="1" dirty="0" smtClean="0"/>
              <a:t> </a:t>
            </a:r>
            <a:r>
              <a:rPr lang="en-US" sz="2000" dirty="0" smtClean="0"/>
              <a:t>Decomposition</a:t>
            </a:r>
            <a:endParaRPr lang="en-US" sz="2000" dirty="0"/>
          </a:p>
        </p:txBody>
      </p:sp>
      <p:sp>
        <p:nvSpPr>
          <p:cNvPr id="7" name="Rectangle 6"/>
          <p:cNvSpPr/>
          <p:nvPr/>
        </p:nvSpPr>
        <p:spPr>
          <a:xfrm>
            <a:off x="233082" y="4939553"/>
            <a:ext cx="8534400" cy="1631216"/>
          </a:xfrm>
          <a:prstGeom prst="rect">
            <a:avLst/>
          </a:prstGeom>
        </p:spPr>
        <p:txBody>
          <a:bodyPr wrap="square">
            <a:spAutoFit/>
          </a:bodyPr>
          <a:lstStyle/>
          <a:p>
            <a:r>
              <a:rPr lang="en-US" sz="2000" b="1" dirty="0" smtClean="0"/>
              <a:t>6.  Which </a:t>
            </a:r>
            <a:r>
              <a:rPr lang="en-US" sz="2000" b="1" dirty="0"/>
              <a:t>of the following is a chemical change?</a:t>
            </a:r>
          </a:p>
          <a:p>
            <a:r>
              <a:rPr lang="en-US" sz="2000" b="1" dirty="0"/>
              <a:t>F </a:t>
            </a:r>
            <a:r>
              <a:rPr lang="en-US" sz="2000" dirty="0"/>
              <a:t>Salt is dissolved in water.</a:t>
            </a:r>
          </a:p>
          <a:p>
            <a:r>
              <a:rPr lang="en-US" sz="2000" b="1" dirty="0"/>
              <a:t>G </a:t>
            </a:r>
            <a:r>
              <a:rPr lang="en-US" sz="2000" dirty="0"/>
              <a:t>Water is boiled on a stove.</a:t>
            </a:r>
          </a:p>
          <a:p>
            <a:r>
              <a:rPr lang="en-US" sz="2000" b="1" dirty="0"/>
              <a:t>H </a:t>
            </a:r>
            <a:r>
              <a:rPr lang="en-US" sz="2000" dirty="0"/>
              <a:t>Gasoline combusts in an engine.</a:t>
            </a:r>
          </a:p>
          <a:p>
            <a:r>
              <a:rPr lang="en-US" sz="2000" b="1" dirty="0"/>
              <a:t>J </a:t>
            </a:r>
            <a:r>
              <a:rPr lang="en-US" sz="2000" dirty="0"/>
              <a:t>Copper metal is stretched into a long wire.</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534890"/>
            <a:ext cx="33528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p14="http://schemas.microsoft.com/office/powerpoint/2010/main" Requires="p14">
          <p:contentPart p14:bwMode="auto" r:id="rId4">
            <p14:nvContentPartPr>
              <p14:cNvPr id="2" name="Ink 1"/>
              <p14:cNvContentPartPr/>
              <p14:nvPr/>
            </p14:nvContentPartPr>
            <p14:xfrm>
              <a:off x="160560" y="910800"/>
              <a:ext cx="8028360" cy="5304600"/>
            </p14:xfrm>
          </p:contentPart>
        </mc:Choice>
        <mc:Fallback>
          <p:pic>
            <p:nvPicPr>
              <p:cNvPr id="2" name="Ink 1"/>
              <p:cNvPicPr/>
              <p:nvPr/>
            </p:nvPicPr>
            <p:blipFill>
              <a:blip r:embed="rId5"/>
              <a:stretch>
                <a:fillRect/>
              </a:stretch>
            </p:blipFill>
            <p:spPr>
              <a:xfrm>
                <a:off x="151200" y="901440"/>
                <a:ext cx="8047080" cy="5323320"/>
              </a:xfrm>
              <a:prstGeom prst="rect">
                <a:avLst/>
              </a:prstGeom>
            </p:spPr>
          </p:pic>
        </mc:Fallback>
      </mc:AlternateContent>
    </p:spTree>
    <p:extLst>
      <p:ext uri="{BB962C8B-B14F-4D97-AF65-F5344CB8AC3E}">
        <p14:creationId xmlns:p14="http://schemas.microsoft.com/office/powerpoint/2010/main" val="145253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6096000" cy="2554545"/>
          </a:xfrm>
          <a:prstGeom prst="rect">
            <a:avLst/>
          </a:prstGeom>
        </p:spPr>
        <p:txBody>
          <a:bodyPr wrap="square">
            <a:spAutoFit/>
          </a:bodyPr>
          <a:lstStyle/>
          <a:p>
            <a:r>
              <a:rPr lang="en-US" sz="2000" b="1" dirty="0" smtClean="0"/>
              <a:t>7.  The diagram shows water molecules in an open beaker and water molecules that have evaporated into the air above the beaker.  Which change in this system will increase the rate of evaporation?</a:t>
            </a:r>
            <a:endParaRPr lang="en-US" sz="2000" b="1" dirty="0"/>
          </a:p>
          <a:p>
            <a:r>
              <a:rPr lang="en-US" sz="2000" b="1" dirty="0" smtClean="0"/>
              <a:t>A </a:t>
            </a:r>
            <a:r>
              <a:rPr lang="en-US" sz="2000" dirty="0" smtClean="0"/>
              <a:t>Adding salt to the water</a:t>
            </a:r>
            <a:endParaRPr lang="en-US" sz="2000" dirty="0"/>
          </a:p>
          <a:p>
            <a:r>
              <a:rPr lang="en-US" sz="2000" b="1" dirty="0" smtClean="0"/>
              <a:t>B </a:t>
            </a:r>
            <a:r>
              <a:rPr lang="en-US" sz="2000" dirty="0" smtClean="0"/>
              <a:t>Increasing the temperature of the water</a:t>
            </a:r>
            <a:endParaRPr lang="en-US" sz="2000" dirty="0"/>
          </a:p>
          <a:p>
            <a:r>
              <a:rPr lang="en-US" sz="2000" b="1" dirty="0" smtClean="0"/>
              <a:t>C </a:t>
            </a:r>
            <a:r>
              <a:rPr lang="en-US" sz="2000" dirty="0" smtClean="0"/>
              <a:t>Increasing the pressure of the air above the water</a:t>
            </a:r>
            <a:endParaRPr lang="en-US" sz="2000" dirty="0"/>
          </a:p>
          <a:p>
            <a:r>
              <a:rPr lang="en-US" sz="2000" b="1" dirty="0" smtClean="0"/>
              <a:t>D </a:t>
            </a:r>
            <a:r>
              <a:rPr lang="en-US" sz="2000" dirty="0" smtClean="0"/>
              <a:t>Increasing the humidity of the air above the water</a:t>
            </a:r>
            <a:endParaRPr lang="en-US" sz="2000" dirty="0"/>
          </a:p>
        </p:txBody>
      </p:sp>
      <p:sp>
        <p:nvSpPr>
          <p:cNvPr id="4" name="Rectangle 3"/>
          <p:cNvSpPr/>
          <p:nvPr/>
        </p:nvSpPr>
        <p:spPr>
          <a:xfrm>
            <a:off x="272201" y="3048000"/>
            <a:ext cx="8839200" cy="1938992"/>
          </a:xfrm>
          <a:prstGeom prst="rect">
            <a:avLst/>
          </a:prstGeom>
        </p:spPr>
        <p:txBody>
          <a:bodyPr wrap="square">
            <a:spAutoFit/>
          </a:bodyPr>
          <a:lstStyle/>
          <a:p>
            <a:r>
              <a:rPr lang="en-US" sz="2000" b="1" dirty="0" smtClean="0"/>
              <a:t>8.  Based </a:t>
            </a:r>
            <a:r>
              <a:rPr lang="en-US" sz="2000" b="1" dirty="0"/>
              <a:t>on its position in the periodic table, the element sulfur would </a:t>
            </a:r>
            <a:r>
              <a:rPr lang="en-US" sz="2000" b="1" dirty="0" smtClean="0"/>
              <a:t>be expected </a:t>
            </a:r>
            <a:r>
              <a:rPr lang="en-US" sz="2000" b="1" dirty="0"/>
              <a:t>to have how many valence electrons?</a:t>
            </a:r>
          </a:p>
          <a:p>
            <a:r>
              <a:rPr lang="en-US" sz="2000" b="1" dirty="0"/>
              <a:t>F </a:t>
            </a:r>
            <a:r>
              <a:rPr lang="en-US" sz="2000" dirty="0"/>
              <a:t>4</a:t>
            </a:r>
          </a:p>
          <a:p>
            <a:r>
              <a:rPr lang="en-US" sz="2000" b="1" dirty="0"/>
              <a:t>G </a:t>
            </a:r>
            <a:r>
              <a:rPr lang="en-US" sz="2000" dirty="0"/>
              <a:t>6</a:t>
            </a:r>
          </a:p>
          <a:p>
            <a:r>
              <a:rPr lang="en-US" sz="2000" b="1" dirty="0"/>
              <a:t>H </a:t>
            </a:r>
            <a:r>
              <a:rPr lang="en-US" sz="2000" dirty="0"/>
              <a:t>8</a:t>
            </a:r>
          </a:p>
          <a:p>
            <a:r>
              <a:rPr lang="en-US" sz="2000" b="1" dirty="0"/>
              <a:t>J </a:t>
            </a:r>
            <a:r>
              <a:rPr lang="en-US" sz="2000" dirty="0"/>
              <a:t>16</a:t>
            </a:r>
          </a:p>
        </p:txBody>
      </p:sp>
      <p:sp>
        <p:nvSpPr>
          <p:cNvPr id="5" name="Rectangle 4"/>
          <p:cNvSpPr/>
          <p:nvPr/>
        </p:nvSpPr>
        <p:spPr>
          <a:xfrm>
            <a:off x="272201" y="5003416"/>
            <a:ext cx="7966364" cy="1631216"/>
          </a:xfrm>
          <a:prstGeom prst="rect">
            <a:avLst/>
          </a:prstGeom>
        </p:spPr>
        <p:txBody>
          <a:bodyPr wrap="square">
            <a:spAutoFit/>
          </a:bodyPr>
          <a:lstStyle/>
          <a:p>
            <a:r>
              <a:rPr lang="en-US" sz="2000" b="1" dirty="0" smtClean="0"/>
              <a:t>9.  Which </a:t>
            </a:r>
            <a:r>
              <a:rPr lang="en-US" sz="2000" b="1" dirty="0"/>
              <a:t>is the best use for a fume hood?</a:t>
            </a:r>
          </a:p>
          <a:p>
            <a:r>
              <a:rPr lang="en-US" sz="2000" b="1" dirty="0" smtClean="0"/>
              <a:t>A </a:t>
            </a:r>
            <a:r>
              <a:rPr lang="en-US" sz="2000" dirty="0"/>
              <a:t>Storing glassware</a:t>
            </a:r>
          </a:p>
          <a:p>
            <a:r>
              <a:rPr lang="en-US" sz="2000" b="1" dirty="0" smtClean="0"/>
              <a:t>B </a:t>
            </a:r>
            <a:r>
              <a:rPr lang="en-US" sz="2000" dirty="0"/>
              <a:t>Removing toxic vapors</a:t>
            </a:r>
          </a:p>
          <a:p>
            <a:r>
              <a:rPr lang="en-US" sz="2000" b="1" dirty="0" smtClean="0"/>
              <a:t>C </a:t>
            </a:r>
            <a:r>
              <a:rPr lang="en-US" sz="2000" dirty="0"/>
              <a:t>Covering volatile compounds</a:t>
            </a:r>
          </a:p>
          <a:p>
            <a:r>
              <a:rPr lang="en-US" sz="2000" b="1" dirty="0" smtClean="0"/>
              <a:t>D </a:t>
            </a:r>
            <a:r>
              <a:rPr lang="en-US" sz="2000" dirty="0"/>
              <a:t>Mixing chemicals that release O2</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199" y="125056"/>
            <a:ext cx="1887859" cy="2761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p14="http://schemas.microsoft.com/office/powerpoint/2010/main" Requires="p14">
          <p:contentPart p14:bwMode="auto" r:id="rId4">
            <p14:nvContentPartPr>
              <p14:cNvPr id="3" name="Ink 2"/>
              <p14:cNvContentPartPr/>
              <p14:nvPr/>
            </p14:nvContentPartPr>
            <p14:xfrm>
              <a:off x="187560" y="1759320"/>
              <a:ext cx="7429680" cy="4206240"/>
            </p14:xfrm>
          </p:contentPart>
        </mc:Choice>
        <mc:Fallback>
          <p:pic>
            <p:nvPicPr>
              <p:cNvPr id="3" name="Ink 2"/>
              <p:cNvPicPr/>
              <p:nvPr/>
            </p:nvPicPr>
            <p:blipFill>
              <a:blip r:embed="rId5"/>
              <a:stretch>
                <a:fillRect/>
              </a:stretch>
            </p:blipFill>
            <p:spPr>
              <a:xfrm>
                <a:off x="178200" y="1749960"/>
                <a:ext cx="7448400" cy="4224960"/>
              </a:xfrm>
              <a:prstGeom prst="rect">
                <a:avLst/>
              </a:prstGeom>
            </p:spPr>
          </p:pic>
        </mc:Fallback>
      </mc:AlternateContent>
    </p:spTree>
    <p:extLst>
      <p:ext uri="{BB962C8B-B14F-4D97-AF65-F5344CB8AC3E}">
        <p14:creationId xmlns:p14="http://schemas.microsoft.com/office/powerpoint/2010/main" val="135249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267200"/>
            <a:ext cx="7848600" cy="1938992"/>
          </a:xfrm>
          <a:prstGeom prst="rect">
            <a:avLst/>
          </a:prstGeom>
        </p:spPr>
        <p:txBody>
          <a:bodyPr wrap="square">
            <a:spAutoFit/>
          </a:bodyPr>
          <a:lstStyle/>
          <a:p>
            <a:r>
              <a:rPr lang="en-US" sz="2000" b="1" dirty="0" smtClean="0"/>
              <a:t>10.  If the temperature changes from point M to point N, at constant pressure, compound X undergoes --</a:t>
            </a:r>
            <a:endParaRPr lang="en-US" sz="2000" b="1" dirty="0"/>
          </a:p>
          <a:p>
            <a:r>
              <a:rPr lang="en-US" sz="2000" b="1" dirty="0" smtClean="0"/>
              <a:t>F  </a:t>
            </a:r>
            <a:r>
              <a:rPr lang="en-US" sz="2000" dirty="0" smtClean="0"/>
              <a:t>one phase change</a:t>
            </a:r>
            <a:endParaRPr lang="en-US" sz="2000" dirty="0"/>
          </a:p>
          <a:p>
            <a:r>
              <a:rPr lang="en-US" sz="2000" b="1" dirty="0" smtClean="0"/>
              <a:t>G  </a:t>
            </a:r>
            <a:r>
              <a:rPr lang="en-US" sz="2000" dirty="0" smtClean="0"/>
              <a:t>two phase changes</a:t>
            </a:r>
            <a:endParaRPr lang="en-US" sz="2000" dirty="0"/>
          </a:p>
          <a:p>
            <a:r>
              <a:rPr lang="en-US" sz="2000" b="1" dirty="0" smtClean="0"/>
              <a:t>H  </a:t>
            </a:r>
            <a:r>
              <a:rPr lang="en-US" sz="2000" dirty="0" smtClean="0"/>
              <a:t>three phase changes</a:t>
            </a:r>
            <a:endParaRPr lang="en-US" sz="2000" dirty="0"/>
          </a:p>
          <a:p>
            <a:r>
              <a:rPr lang="en-US" sz="2000" b="1" dirty="0" smtClean="0"/>
              <a:t>J  </a:t>
            </a:r>
            <a:r>
              <a:rPr lang="en-US" sz="2000" dirty="0" smtClean="0"/>
              <a:t>no change in phase</a:t>
            </a:r>
            <a:endParaRPr lang="en-US" sz="20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28601"/>
            <a:ext cx="4386263" cy="3729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mc:Choice xmlns:p14="http://schemas.microsoft.com/office/powerpoint/2010/main" Requires="p14">
          <p:contentPart p14:bwMode="auto" r:id="rId4">
            <p14:nvContentPartPr>
              <p14:cNvPr id="3" name="Ink 2"/>
              <p14:cNvContentPartPr/>
              <p14:nvPr/>
            </p14:nvContentPartPr>
            <p14:xfrm>
              <a:off x="142920" y="1062720"/>
              <a:ext cx="7340400" cy="4518720"/>
            </p14:xfrm>
          </p:contentPart>
        </mc:Choice>
        <mc:Fallback>
          <p:pic>
            <p:nvPicPr>
              <p:cNvPr id="3" name="Ink 2"/>
              <p:cNvPicPr/>
              <p:nvPr/>
            </p:nvPicPr>
            <p:blipFill>
              <a:blip r:embed="rId5"/>
              <a:stretch>
                <a:fillRect/>
              </a:stretch>
            </p:blipFill>
            <p:spPr>
              <a:xfrm>
                <a:off x="133560" y="1053360"/>
                <a:ext cx="7359120" cy="4537440"/>
              </a:xfrm>
              <a:prstGeom prst="rect">
                <a:avLst/>
              </a:prstGeom>
            </p:spPr>
          </p:pic>
        </mc:Fallback>
      </mc:AlternateContent>
    </p:spTree>
    <p:extLst>
      <p:ext uri="{BB962C8B-B14F-4D97-AF65-F5344CB8AC3E}">
        <p14:creationId xmlns:p14="http://schemas.microsoft.com/office/powerpoint/2010/main" val="4173023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 Set #2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0831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7467600" cy="1631216"/>
          </a:xfrm>
          <a:prstGeom prst="rect">
            <a:avLst/>
          </a:prstGeom>
        </p:spPr>
        <p:txBody>
          <a:bodyPr wrap="square">
            <a:spAutoFit/>
          </a:bodyPr>
          <a:lstStyle/>
          <a:p>
            <a:r>
              <a:rPr lang="en-US" sz="2000" b="1" dirty="0" smtClean="0"/>
              <a:t>1.  Covalent </a:t>
            </a:r>
            <a:r>
              <a:rPr lang="en-US" sz="2000" b="1" dirty="0"/>
              <a:t>bonds mainly occur between —</a:t>
            </a:r>
          </a:p>
          <a:p>
            <a:r>
              <a:rPr lang="en-US" sz="2000" b="1" dirty="0"/>
              <a:t>A </a:t>
            </a:r>
            <a:r>
              <a:rPr lang="en-US" sz="2000" dirty="0"/>
              <a:t>two nonmetallic elements</a:t>
            </a:r>
          </a:p>
          <a:p>
            <a:r>
              <a:rPr lang="en-US" sz="2000" b="1" dirty="0"/>
              <a:t>B </a:t>
            </a:r>
            <a:r>
              <a:rPr lang="en-US" sz="2000" dirty="0"/>
              <a:t>two metallic elements</a:t>
            </a:r>
          </a:p>
          <a:p>
            <a:r>
              <a:rPr lang="en-US" sz="2000" b="1" dirty="0"/>
              <a:t>C </a:t>
            </a:r>
            <a:r>
              <a:rPr lang="en-US" sz="2000" dirty="0"/>
              <a:t>one metallic element and one nonmetallic element</a:t>
            </a:r>
          </a:p>
          <a:p>
            <a:r>
              <a:rPr lang="en-US" sz="2000" b="1" dirty="0"/>
              <a:t>D </a:t>
            </a:r>
            <a:r>
              <a:rPr lang="en-US" sz="2000" dirty="0"/>
              <a:t>one metalloid and one metallic element</a:t>
            </a:r>
          </a:p>
        </p:txBody>
      </p:sp>
      <p:sp>
        <p:nvSpPr>
          <p:cNvPr id="3" name="Rectangle 2"/>
          <p:cNvSpPr/>
          <p:nvPr/>
        </p:nvSpPr>
        <p:spPr>
          <a:xfrm>
            <a:off x="381000" y="2057400"/>
            <a:ext cx="7391400" cy="1631216"/>
          </a:xfrm>
          <a:prstGeom prst="rect">
            <a:avLst/>
          </a:prstGeom>
        </p:spPr>
        <p:txBody>
          <a:bodyPr wrap="square">
            <a:spAutoFit/>
          </a:bodyPr>
          <a:lstStyle/>
          <a:p>
            <a:r>
              <a:rPr lang="en-US" sz="2000" b="1" dirty="0"/>
              <a:t>2</a:t>
            </a:r>
            <a:r>
              <a:rPr lang="en-US" sz="2000" b="1" dirty="0" smtClean="0"/>
              <a:t>.  An </a:t>
            </a:r>
            <a:r>
              <a:rPr lang="en-US" sz="2000" b="1" dirty="0"/>
              <a:t>example of a chemical property is —</a:t>
            </a:r>
          </a:p>
          <a:p>
            <a:r>
              <a:rPr lang="en-US" sz="2000" b="1" dirty="0"/>
              <a:t>F </a:t>
            </a:r>
            <a:r>
              <a:rPr lang="en-US" sz="2000" dirty="0"/>
              <a:t>mass of a substance per unit volume</a:t>
            </a:r>
          </a:p>
          <a:p>
            <a:r>
              <a:rPr lang="en-US" sz="2000" b="1" dirty="0"/>
              <a:t>G </a:t>
            </a:r>
            <a:r>
              <a:rPr lang="en-US" sz="2000" dirty="0"/>
              <a:t>ability to dissolve in solution</a:t>
            </a:r>
          </a:p>
          <a:p>
            <a:r>
              <a:rPr lang="en-US" sz="2000" b="1" dirty="0"/>
              <a:t>H </a:t>
            </a:r>
            <a:r>
              <a:rPr lang="en-US" sz="2000" dirty="0"/>
              <a:t>point where solid becomes liquid</a:t>
            </a:r>
          </a:p>
          <a:p>
            <a:r>
              <a:rPr lang="en-US" sz="2000" b="1" dirty="0"/>
              <a:t>J </a:t>
            </a:r>
            <a:r>
              <a:rPr lang="en-US" sz="2000" dirty="0"/>
              <a:t>tendency to undergo oxidation</a:t>
            </a:r>
          </a:p>
        </p:txBody>
      </p:sp>
      <p:sp>
        <p:nvSpPr>
          <p:cNvPr id="4" name="Rectangle 3"/>
          <p:cNvSpPr/>
          <p:nvPr/>
        </p:nvSpPr>
        <p:spPr>
          <a:xfrm>
            <a:off x="235526" y="3886200"/>
            <a:ext cx="8908474" cy="1938992"/>
          </a:xfrm>
          <a:prstGeom prst="rect">
            <a:avLst/>
          </a:prstGeom>
        </p:spPr>
        <p:txBody>
          <a:bodyPr wrap="square">
            <a:spAutoFit/>
          </a:bodyPr>
          <a:lstStyle/>
          <a:p>
            <a:r>
              <a:rPr lang="en-US" sz="2000" b="1" dirty="0" smtClean="0"/>
              <a:t>3.   </a:t>
            </a:r>
            <a:r>
              <a:rPr lang="en-US" sz="2000" b="1" dirty="0"/>
              <a:t>A student hypothesizes that bromine (Br) has different chemical properties</a:t>
            </a:r>
          </a:p>
          <a:p>
            <a:r>
              <a:rPr lang="en-US" sz="2000" b="1" dirty="0"/>
              <a:t>from krypton (Kr). The periodic table supports this hypothesis </a:t>
            </a:r>
            <a:r>
              <a:rPr lang="en-US" sz="2000" b="1" dirty="0" smtClean="0"/>
              <a:t>by indicating </a:t>
            </a:r>
            <a:r>
              <a:rPr lang="en-US" sz="2000" b="1" dirty="0"/>
              <a:t>that —</a:t>
            </a:r>
          </a:p>
          <a:p>
            <a:r>
              <a:rPr lang="en-US" sz="2000" b="1" dirty="0" smtClean="0"/>
              <a:t>A  </a:t>
            </a:r>
            <a:r>
              <a:rPr lang="en-US" sz="2000" dirty="0" smtClean="0"/>
              <a:t>bromine </a:t>
            </a:r>
            <a:r>
              <a:rPr lang="en-US" sz="2000" dirty="0"/>
              <a:t>is a metal while krypton is a nonmetal</a:t>
            </a:r>
          </a:p>
          <a:p>
            <a:r>
              <a:rPr lang="en-US" sz="2000" b="1" dirty="0" smtClean="0"/>
              <a:t>B  </a:t>
            </a:r>
            <a:r>
              <a:rPr lang="en-US" sz="2000" dirty="0" smtClean="0"/>
              <a:t>one </a:t>
            </a:r>
            <a:r>
              <a:rPr lang="en-US" sz="2000" dirty="0"/>
              <a:t>mole of bromine is heavier than one mole of krypton</a:t>
            </a:r>
          </a:p>
          <a:p>
            <a:r>
              <a:rPr lang="en-US" sz="2000" b="1" dirty="0" smtClean="0"/>
              <a:t>C  </a:t>
            </a:r>
            <a:r>
              <a:rPr lang="en-US" sz="2000" dirty="0" smtClean="0"/>
              <a:t>bromine </a:t>
            </a:r>
            <a:r>
              <a:rPr lang="en-US" sz="2000" dirty="0"/>
              <a:t>and krypton are members of the same family</a:t>
            </a:r>
          </a:p>
          <a:p>
            <a:r>
              <a:rPr lang="en-US" sz="2000" b="1" dirty="0" smtClean="0"/>
              <a:t>D  </a:t>
            </a:r>
            <a:r>
              <a:rPr lang="en-US" sz="2000" dirty="0" smtClean="0"/>
              <a:t>bromine </a:t>
            </a:r>
            <a:r>
              <a:rPr lang="en-US" sz="2000" dirty="0"/>
              <a:t>and krypton have different numbers of valence electrons</a:t>
            </a:r>
          </a:p>
        </p:txBody>
      </p:sp>
      <mc:AlternateContent xmlns:mc="http://schemas.openxmlformats.org/markup-compatibility/2006" xmlns:p14="http://schemas.microsoft.com/office/powerpoint/2010/main">
        <mc:Choice Requires="p14">
          <p:contentPart p14:bwMode="auto" r:id="rId3">
            <p14:nvContentPartPr>
              <p14:cNvPr id="5" name="Ink 4"/>
              <p14:cNvContentPartPr/>
              <p14:nvPr/>
            </p14:nvContentPartPr>
            <p14:xfrm>
              <a:off x="357120" y="607320"/>
              <a:ext cx="8447760" cy="5483160"/>
            </p14:xfrm>
          </p:contentPart>
        </mc:Choice>
        <mc:Fallback xmlns="">
          <p:pic>
            <p:nvPicPr>
              <p:cNvPr id="5" name="Ink 4"/>
              <p:cNvPicPr/>
              <p:nvPr/>
            </p:nvPicPr>
            <p:blipFill>
              <a:blip r:embed="rId4"/>
              <a:stretch>
                <a:fillRect/>
              </a:stretch>
            </p:blipFill>
            <p:spPr>
              <a:xfrm>
                <a:off x="347760" y="597960"/>
                <a:ext cx="8466480" cy="55018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Ink 5"/>
              <p14:cNvContentPartPr/>
              <p14:nvPr/>
            </p14:nvContentPartPr>
            <p14:xfrm>
              <a:off x="124920" y="5393520"/>
              <a:ext cx="482760" cy="446760"/>
            </p14:xfrm>
          </p:contentPart>
        </mc:Choice>
        <mc:Fallback xmlns="">
          <p:pic>
            <p:nvPicPr>
              <p:cNvPr id="6" name="Ink 5"/>
              <p:cNvPicPr/>
              <p:nvPr/>
            </p:nvPicPr>
            <p:blipFill>
              <a:blip r:embed="rId6"/>
              <a:stretch>
                <a:fillRect/>
              </a:stretch>
            </p:blipFill>
            <p:spPr>
              <a:xfrm>
                <a:off x="115560" y="5384160"/>
                <a:ext cx="501480" cy="465480"/>
              </a:xfrm>
              <a:prstGeom prst="rect">
                <a:avLst/>
              </a:prstGeom>
            </p:spPr>
          </p:pic>
        </mc:Fallback>
      </mc:AlternateContent>
    </p:spTree>
    <p:extLst>
      <p:ext uri="{BB962C8B-B14F-4D97-AF65-F5344CB8AC3E}">
        <p14:creationId xmlns:p14="http://schemas.microsoft.com/office/powerpoint/2010/main" val="506342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538122"/>
            <a:ext cx="8534400" cy="3170099"/>
          </a:xfrm>
          <a:prstGeom prst="rect">
            <a:avLst/>
          </a:prstGeom>
        </p:spPr>
        <p:txBody>
          <a:bodyPr wrap="square">
            <a:spAutoFit/>
          </a:bodyPr>
          <a:lstStyle/>
          <a:p>
            <a:r>
              <a:rPr lang="en-US" sz="2000" b="1" dirty="0"/>
              <a:t>5</a:t>
            </a:r>
            <a:r>
              <a:rPr lang="en-US" sz="2000" b="1" dirty="0" smtClean="0"/>
              <a:t>.  Potassium </a:t>
            </a:r>
            <a:r>
              <a:rPr lang="en-US" sz="2000" b="1" dirty="0"/>
              <a:t>(K) has a smaller atomic mass than argon (</a:t>
            </a:r>
            <a:r>
              <a:rPr lang="en-US" sz="2000" b="1" dirty="0" err="1"/>
              <a:t>Ar</a:t>
            </a:r>
            <a:r>
              <a:rPr lang="en-US" sz="2000" b="1" dirty="0"/>
              <a:t>) even though the</a:t>
            </a:r>
          </a:p>
          <a:p>
            <a:r>
              <a:rPr lang="en-US" sz="2000" b="1" dirty="0"/>
              <a:t>atomic number of potassium is larger than the atomic number of argon.</a:t>
            </a:r>
          </a:p>
          <a:p>
            <a:r>
              <a:rPr lang="en-US" sz="2000" b="1" dirty="0"/>
              <a:t>Which of the following best accounts for this observation?</a:t>
            </a:r>
          </a:p>
          <a:p>
            <a:r>
              <a:rPr lang="en-US" sz="2000" b="1" dirty="0" smtClean="0"/>
              <a:t>A) </a:t>
            </a:r>
            <a:r>
              <a:rPr lang="en-US" sz="2000" dirty="0"/>
              <a:t>At STP, potassium is in the solid phase, but argon is a gas.</a:t>
            </a:r>
          </a:p>
          <a:p>
            <a:r>
              <a:rPr lang="en-US" sz="2000" b="1" dirty="0" smtClean="0"/>
              <a:t>B) </a:t>
            </a:r>
            <a:r>
              <a:rPr lang="en-US" sz="2000" dirty="0"/>
              <a:t>It is easier for a potassium atom to lose an electron than it is for an argon atom.</a:t>
            </a:r>
          </a:p>
          <a:p>
            <a:r>
              <a:rPr lang="en-US" sz="2000" b="1" dirty="0" smtClean="0"/>
              <a:t>C) </a:t>
            </a:r>
            <a:r>
              <a:rPr lang="en-US" sz="2000" dirty="0"/>
              <a:t>The most common isotopes of argon have more protons than the most </a:t>
            </a:r>
            <a:r>
              <a:rPr lang="en-US" sz="2000" dirty="0" smtClean="0"/>
              <a:t>common isotopes </a:t>
            </a:r>
            <a:r>
              <a:rPr lang="en-US" sz="2000" dirty="0"/>
              <a:t>of potassium.</a:t>
            </a:r>
          </a:p>
          <a:p>
            <a:r>
              <a:rPr lang="en-US" sz="2000" b="1" dirty="0" smtClean="0"/>
              <a:t>D) </a:t>
            </a:r>
            <a:r>
              <a:rPr lang="en-US" sz="2000" dirty="0"/>
              <a:t>The most common isotopes of potassium have fewer neutrons than the most</a:t>
            </a:r>
          </a:p>
          <a:p>
            <a:r>
              <a:rPr lang="en-US" sz="2000" dirty="0"/>
              <a:t>common isotopes of argon.</a:t>
            </a:r>
          </a:p>
        </p:txBody>
      </p:sp>
      <p:sp>
        <p:nvSpPr>
          <p:cNvPr id="5" name="Rectangle 4"/>
          <p:cNvSpPr/>
          <p:nvPr/>
        </p:nvSpPr>
        <p:spPr>
          <a:xfrm>
            <a:off x="339436" y="228600"/>
            <a:ext cx="7391400" cy="2246769"/>
          </a:xfrm>
          <a:prstGeom prst="rect">
            <a:avLst/>
          </a:prstGeom>
        </p:spPr>
        <p:txBody>
          <a:bodyPr wrap="square">
            <a:spAutoFit/>
          </a:bodyPr>
          <a:lstStyle/>
          <a:p>
            <a:r>
              <a:rPr lang="en-US" sz="2000" b="1" dirty="0" smtClean="0"/>
              <a:t>4.  A student determined that the density of a sample of tin is 8.00 g/mL, when the actual density of tin is 7.28 g/</a:t>
            </a:r>
            <a:r>
              <a:rPr lang="en-US" sz="2000" b="1" dirty="0" err="1" smtClean="0"/>
              <a:t>mL.</a:t>
            </a:r>
            <a:r>
              <a:rPr lang="en-US" sz="2000" b="1" dirty="0" smtClean="0"/>
              <a:t>  What was the percent error in the student’s calculation?</a:t>
            </a:r>
            <a:endParaRPr lang="en-US" sz="2000" b="1" dirty="0"/>
          </a:p>
          <a:p>
            <a:r>
              <a:rPr lang="en-US" sz="2000" b="1" dirty="0"/>
              <a:t>F </a:t>
            </a:r>
            <a:r>
              <a:rPr lang="en-US" sz="2000" dirty="0" smtClean="0"/>
              <a:t>0.72%</a:t>
            </a:r>
            <a:endParaRPr lang="en-US" sz="2000" dirty="0"/>
          </a:p>
          <a:p>
            <a:r>
              <a:rPr lang="en-US" sz="2000" b="1" dirty="0"/>
              <a:t>G </a:t>
            </a:r>
            <a:r>
              <a:rPr lang="en-US" sz="2000" dirty="0" smtClean="0"/>
              <a:t>9.0%</a:t>
            </a:r>
            <a:endParaRPr lang="en-US" sz="2000" dirty="0"/>
          </a:p>
          <a:p>
            <a:r>
              <a:rPr lang="en-US" sz="2000" b="1" dirty="0"/>
              <a:t>H </a:t>
            </a:r>
            <a:r>
              <a:rPr lang="en-US" sz="2000" dirty="0" smtClean="0"/>
              <a:t>9.9%</a:t>
            </a:r>
            <a:endParaRPr lang="en-US" sz="2000" dirty="0"/>
          </a:p>
          <a:p>
            <a:r>
              <a:rPr lang="en-US" sz="2000" b="1" dirty="0"/>
              <a:t>J </a:t>
            </a:r>
            <a:r>
              <a:rPr lang="en-US" sz="2000" dirty="0" smtClean="0"/>
              <a:t>91%</a:t>
            </a:r>
            <a:endParaRPr lang="en-US" sz="2000" dirty="0"/>
          </a:p>
        </p:txBody>
      </p:sp>
      <mc:AlternateContent xmlns:mc="http://schemas.openxmlformats.org/markup-compatibility/2006" xmlns:p14="http://schemas.microsoft.com/office/powerpoint/2010/main">
        <mc:Choice Requires="p14">
          <p:contentPart p14:bwMode="auto" r:id="rId3">
            <p14:nvContentPartPr>
              <p14:cNvPr id="3" name="Ink 2"/>
              <p14:cNvContentPartPr/>
              <p14:nvPr/>
            </p14:nvContentPartPr>
            <p14:xfrm>
              <a:off x="267840" y="1169640"/>
              <a:ext cx="8412120" cy="4670640"/>
            </p14:xfrm>
          </p:contentPart>
        </mc:Choice>
        <mc:Fallback xmlns="">
          <p:pic>
            <p:nvPicPr>
              <p:cNvPr id="3" name="Ink 2"/>
              <p:cNvPicPr/>
              <p:nvPr/>
            </p:nvPicPr>
            <p:blipFill>
              <a:blip r:embed="rId4"/>
              <a:stretch>
                <a:fillRect/>
              </a:stretch>
            </p:blipFill>
            <p:spPr>
              <a:xfrm>
                <a:off x="258480" y="1160280"/>
                <a:ext cx="8430840" cy="4689360"/>
              </a:xfrm>
              <a:prstGeom prst="rect">
                <a:avLst/>
              </a:prstGeom>
            </p:spPr>
          </p:pic>
        </mc:Fallback>
      </mc:AlternateContent>
    </p:spTree>
    <p:extLst>
      <p:ext uri="{BB962C8B-B14F-4D97-AF65-F5344CB8AC3E}">
        <p14:creationId xmlns:p14="http://schemas.microsoft.com/office/powerpoint/2010/main" val="2100950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3" y="2285594"/>
            <a:ext cx="5638800" cy="1477328"/>
          </a:xfrm>
          <a:prstGeom prst="rect">
            <a:avLst/>
          </a:prstGeom>
        </p:spPr>
        <p:txBody>
          <a:bodyPr wrap="square">
            <a:spAutoFit/>
          </a:bodyPr>
          <a:lstStyle/>
          <a:p>
            <a:r>
              <a:rPr lang="en-US" b="1" dirty="0" smtClean="0"/>
              <a:t>7.  What </a:t>
            </a:r>
            <a:r>
              <a:rPr lang="en-US" b="1" dirty="0"/>
              <a:t>type of reaction is shown?</a:t>
            </a:r>
          </a:p>
          <a:p>
            <a:r>
              <a:rPr lang="en-US" b="1" dirty="0" smtClean="0"/>
              <a:t>A </a:t>
            </a:r>
            <a:r>
              <a:rPr lang="en-US" dirty="0"/>
              <a:t>Precipitation</a:t>
            </a:r>
          </a:p>
          <a:p>
            <a:r>
              <a:rPr lang="en-US" b="1" dirty="0" smtClean="0"/>
              <a:t>B </a:t>
            </a:r>
            <a:r>
              <a:rPr lang="en-US" dirty="0"/>
              <a:t>Neutralization</a:t>
            </a:r>
          </a:p>
          <a:p>
            <a:r>
              <a:rPr lang="en-US" b="1" dirty="0" smtClean="0"/>
              <a:t>C </a:t>
            </a:r>
            <a:r>
              <a:rPr lang="en-US" dirty="0"/>
              <a:t>Single replacement</a:t>
            </a:r>
          </a:p>
          <a:p>
            <a:r>
              <a:rPr lang="en-US" b="1" dirty="0" smtClean="0"/>
              <a:t>D </a:t>
            </a:r>
            <a:r>
              <a:rPr lang="en-US" dirty="0"/>
              <a:t>Double replacement</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5885" y="2657545"/>
            <a:ext cx="4667250"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4" name="Rectangle 3"/>
              <p:cNvSpPr/>
              <p:nvPr/>
            </p:nvSpPr>
            <p:spPr>
              <a:xfrm>
                <a:off x="374072" y="3762922"/>
                <a:ext cx="8388928" cy="3095078"/>
              </a:xfrm>
              <a:prstGeom prst="rect">
                <a:avLst/>
              </a:prstGeom>
            </p:spPr>
            <p:txBody>
              <a:bodyPr wrap="square">
                <a:spAutoFit/>
              </a:bodyPr>
              <a:lstStyle/>
              <a:p>
                <a:r>
                  <a:rPr lang="en-US" b="1" dirty="0" smtClean="0"/>
                  <a:t>8.   A student attempts to measure the specific heat capacity of an unknown liquid through repeated trials.  She measures its specific heat capacity, in </a:t>
                </a:r>
                <a14:m>
                  <m:oMath xmlns:m="http://schemas.openxmlformats.org/officeDocument/2006/math">
                    <m:box>
                      <m:boxPr>
                        <m:ctrlPr>
                          <a:rPr lang="en-US" b="1" i="1" smtClean="0">
                            <a:latin typeface="Cambria Math" panose="02040503050406030204" pitchFamily="18" charset="0"/>
                            <a:ea typeface="Cambria Math" pitchFamily="18" charset="0"/>
                          </a:rPr>
                        </m:ctrlPr>
                      </m:boxPr>
                      <m:e>
                        <m:f>
                          <m:fPr>
                            <m:ctrlPr>
                              <a:rPr lang="en-US" b="1" i="1" smtClean="0">
                                <a:latin typeface="Cambria Math" panose="02040503050406030204" pitchFamily="18" charset="0"/>
                                <a:ea typeface="Cambria Math" pitchFamily="18" charset="0"/>
                              </a:rPr>
                            </m:ctrlPr>
                          </m:fPr>
                          <m:num>
                            <m:r>
                              <a:rPr lang="en-US" b="1" i="0" smtClean="0">
                                <a:latin typeface="Cambria Math" pitchFamily="18" charset="0"/>
                                <a:ea typeface="Cambria Math" pitchFamily="18" charset="0"/>
                              </a:rPr>
                              <m:t>𝐉</m:t>
                            </m:r>
                          </m:num>
                          <m:den>
                            <m:r>
                              <a:rPr lang="en-US" b="1" i="0" smtClean="0">
                                <a:latin typeface="Cambria Math" pitchFamily="18" charset="0"/>
                                <a:ea typeface="Cambria Math" pitchFamily="18" charset="0"/>
                              </a:rPr>
                              <m:t>𝐠</m:t>
                            </m:r>
                            <m:r>
                              <a:rPr lang="en-US" b="1" i="0" smtClean="0">
                                <a:latin typeface="Cambria Math" pitchFamily="18" charset="0"/>
                                <a:ea typeface="Cambria Math" pitchFamily="18" charset="0"/>
                              </a:rPr>
                              <m:t> ∗ °</m:t>
                            </m:r>
                            <m:r>
                              <a:rPr lang="en-US" b="1" i="0" smtClean="0">
                                <a:latin typeface="Cambria Math" pitchFamily="18" charset="0"/>
                                <a:ea typeface="Cambria Math" pitchFamily="18" charset="0"/>
                              </a:rPr>
                              <m:t>𝐂</m:t>
                            </m:r>
                          </m:den>
                        </m:f>
                      </m:e>
                    </m:box>
                  </m:oMath>
                </a14:m>
                <a:r>
                  <a:rPr lang="en-US" b="1" dirty="0" smtClean="0">
                    <a:latin typeface="Cambria Math" pitchFamily="18" charset="0"/>
                    <a:ea typeface="Cambria Math" pitchFamily="18" charset="0"/>
                  </a:rPr>
                  <a:t> </a:t>
                </a:r>
                <a:r>
                  <a:rPr lang="en-US" b="1" dirty="0" smtClean="0"/>
                  <a:t>, as 2.14, 2.11, 2.13, 2.12, and 2.11.  The specific heat capacity of the liquid should be recorded as —</a:t>
                </a:r>
                <a:endParaRPr lang="en-US" b="1" dirty="0"/>
              </a:p>
              <a:p>
                <a:endParaRPr lang="en-US" b="1" dirty="0"/>
              </a:p>
              <a:p>
                <a:pPr marL="342900" indent="-342900">
                  <a:buAutoNum type="alphaUcParenR" startAt="6"/>
                </a:pPr>
                <a:r>
                  <a:rPr lang="en-US" b="1" dirty="0"/>
                  <a:t>2</a:t>
                </a:r>
                <a:r>
                  <a:rPr lang="en-US" b="1" dirty="0">
                    <a:ea typeface="Cambria Math" pitchFamily="18" charset="0"/>
                  </a:rPr>
                  <a:t> </a:t>
                </a:r>
                <a14:m>
                  <m:oMath xmlns:m="http://schemas.openxmlformats.org/officeDocument/2006/math">
                    <m:box>
                      <m:boxPr>
                        <m:ctrlPr>
                          <a:rPr lang="en-US" b="1" i="1">
                            <a:latin typeface="Cambria Math" panose="02040503050406030204" pitchFamily="18" charset="0"/>
                            <a:ea typeface="Cambria Math" pitchFamily="18" charset="0"/>
                          </a:rPr>
                        </m:ctrlPr>
                      </m:boxPr>
                      <m:e>
                        <m:f>
                          <m:fPr>
                            <m:ctrlPr>
                              <a:rPr lang="en-US" b="1" i="1">
                                <a:latin typeface="Cambria Math" panose="02040503050406030204" pitchFamily="18" charset="0"/>
                                <a:ea typeface="Cambria Math" pitchFamily="18" charset="0"/>
                              </a:rPr>
                            </m:ctrlPr>
                          </m:fPr>
                          <m:num>
                            <m:r>
                              <a:rPr lang="en-US" b="1">
                                <a:latin typeface="Cambria Math" pitchFamily="18" charset="0"/>
                                <a:ea typeface="Cambria Math" pitchFamily="18" charset="0"/>
                              </a:rPr>
                              <m:t>𝐉</m:t>
                            </m:r>
                          </m:num>
                          <m:den>
                            <m:r>
                              <a:rPr lang="en-US" b="1">
                                <a:latin typeface="Cambria Math" pitchFamily="18" charset="0"/>
                                <a:ea typeface="Cambria Math" pitchFamily="18" charset="0"/>
                              </a:rPr>
                              <m:t>𝐠</m:t>
                            </m:r>
                            <m:r>
                              <a:rPr lang="en-US" b="1">
                                <a:latin typeface="Cambria Math" pitchFamily="18" charset="0"/>
                                <a:ea typeface="Cambria Math" pitchFamily="18" charset="0"/>
                              </a:rPr>
                              <m:t> ∗ °</m:t>
                            </m:r>
                            <m:r>
                              <a:rPr lang="en-US" b="1">
                                <a:latin typeface="Cambria Math" pitchFamily="18" charset="0"/>
                                <a:ea typeface="Cambria Math" pitchFamily="18" charset="0"/>
                              </a:rPr>
                              <m:t>𝐂</m:t>
                            </m:r>
                          </m:den>
                        </m:f>
                      </m:e>
                    </m:box>
                  </m:oMath>
                </a14:m>
                <a:r>
                  <a:rPr lang="en-US" b="1" dirty="0">
                    <a:latin typeface="Cambria Math" pitchFamily="18" charset="0"/>
                    <a:ea typeface="Cambria Math" pitchFamily="18" charset="0"/>
                  </a:rPr>
                  <a:t> </a:t>
                </a:r>
                <a:endParaRPr lang="en-US" b="1" dirty="0" smtClean="0"/>
              </a:p>
              <a:p>
                <a:pPr marL="342900" indent="-342900">
                  <a:buAutoNum type="alphaUcParenR" startAt="6"/>
                </a:pPr>
                <a:r>
                  <a:rPr lang="en-US" b="1" dirty="0" smtClean="0"/>
                  <a:t>2.1</a:t>
                </a:r>
                <a:r>
                  <a:rPr lang="en-US" b="1" dirty="0">
                    <a:ea typeface="Cambria Math" pitchFamily="18" charset="0"/>
                  </a:rPr>
                  <a:t> </a:t>
                </a:r>
                <a14:m>
                  <m:oMath xmlns:m="http://schemas.openxmlformats.org/officeDocument/2006/math">
                    <m:box>
                      <m:boxPr>
                        <m:ctrlPr>
                          <a:rPr lang="en-US" b="1" i="1">
                            <a:latin typeface="Cambria Math" panose="02040503050406030204" pitchFamily="18" charset="0"/>
                            <a:ea typeface="Cambria Math" pitchFamily="18" charset="0"/>
                          </a:rPr>
                        </m:ctrlPr>
                      </m:boxPr>
                      <m:e>
                        <m:f>
                          <m:fPr>
                            <m:ctrlPr>
                              <a:rPr lang="en-US" b="1" i="1">
                                <a:latin typeface="Cambria Math" panose="02040503050406030204" pitchFamily="18" charset="0"/>
                                <a:ea typeface="Cambria Math" pitchFamily="18" charset="0"/>
                              </a:rPr>
                            </m:ctrlPr>
                          </m:fPr>
                          <m:num>
                            <m:r>
                              <a:rPr lang="en-US" b="1">
                                <a:latin typeface="Cambria Math" pitchFamily="18" charset="0"/>
                                <a:ea typeface="Cambria Math" pitchFamily="18" charset="0"/>
                              </a:rPr>
                              <m:t>𝐉</m:t>
                            </m:r>
                          </m:num>
                          <m:den>
                            <m:r>
                              <a:rPr lang="en-US" b="1">
                                <a:latin typeface="Cambria Math" pitchFamily="18" charset="0"/>
                                <a:ea typeface="Cambria Math" pitchFamily="18" charset="0"/>
                              </a:rPr>
                              <m:t>𝐠</m:t>
                            </m:r>
                            <m:r>
                              <a:rPr lang="en-US" b="1">
                                <a:latin typeface="Cambria Math" pitchFamily="18" charset="0"/>
                                <a:ea typeface="Cambria Math" pitchFamily="18" charset="0"/>
                              </a:rPr>
                              <m:t> ∗ °</m:t>
                            </m:r>
                            <m:r>
                              <a:rPr lang="en-US" b="1">
                                <a:latin typeface="Cambria Math" pitchFamily="18" charset="0"/>
                                <a:ea typeface="Cambria Math" pitchFamily="18" charset="0"/>
                              </a:rPr>
                              <m:t>𝐂</m:t>
                            </m:r>
                          </m:den>
                        </m:f>
                      </m:e>
                    </m:box>
                  </m:oMath>
                </a14:m>
                <a:r>
                  <a:rPr lang="en-US" b="1" dirty="0">
                    <a:latin typeface="Cambria Math" pitchFamily="18" charset="0"/>
                    <a:ea typeface="Cambria Math" pitchFamily="18" charset="0"/>
                  </a:rPr>
                  <a:t> </a:t>
                </a:r>
                <a:endParaRPr lang="en-US" b="1" dirty="0" smtClean="0"/>
              </a:p>
              <a:p>
                <a:pPr marL="342900" indent="-342900">
                  <a:buAutoNum type="alphaUcParenR" startAt="6"/>
                </a:pPr>
                <a:r>
                  <a:rPr lang="en-US" b="1" dirty="0" smtClean="0"/>
                  <a:t>2.12</a:t>
                </a:r>
                <a:r>
                  <a:rPr lang="en-US" b="1" dirty="0">
                    <a:ea typeface="Cambria Math" pitchFamily="18" charset="0"/>
                  </a:rPr>
                  <a:t> </a:t>
                </a:r>
                <a14:m>
                  <m:oMath xmlns:m="http://schemas.openxmlformats.org/officeDocument/2006/math">
                    <m:box>
                      <m:boxPr>
                        <m:ctrlPr>
                          <a:rPr lang="en-US" b="1" i="1">
                            <a:latin typeface="Cambria Math" panose="02040503050406030204" pitchFamily="18" charset="0"/>
                            <a:ea typeface="Cambria Math" pitchFamily="18" charset="0"/>
                          </a:rPr>
                        </m:ctrlPr>
                      </m:boxPr>
                      <m:e>
                        <m:f>
                          <m:fPr>
                            <m:ctrlPr>
                              <a:rPr lang="en-US" b="1" i="1">
                                <a:latin typeface="Cambria Math" panose="02040503050406030204" pitchFamily="18" charset="0"/>
                                <a:ea typeface="Cambria Math" pitchFamily="18" charset="0"/>
                              </a:rPr>
                            </m:ctrlPr>
                          </m:fPr>
                          <m:num>
                            <m:r>
                              <a:rPr lang="en-US" b="1">
                                <a:latin typeface="Cambria Math" pitchFamily="18" charset="0"/>
                                <a:ea typeface="Cambria Math" pitchFamily="18" charset="0"/>
                              </a:rPr>
                              <m:t>𝐉</m:t>
                            </m:r>
                          </m:num>
                          <m:den>
                            <m:r>
                              <a:rPr lang="en-US" b="1">
                                <a:latin typeface="Cambria Math" pitchFamily="18" charset="0"/>
                                <a:ea typeface="Cambria Math" pitchFamily="18" charset="0"/>
                              </a:rPr>
                              <m:t>𝐠</m:t>
                            </m:r>
                            <m:r>
                              <a:rPr lang="en-US" b="1">
                                <a:latin typeface="Cambria Math" pitchFamily="18" charset="0"/>
                                <a:ea typeface="Cambria Math" pitchFamily="18" charset="0"/>
                              </a:rPr>
                              <m:t> ∗ °</m:t>
                            </m:r>
                            <m:r>
                              <a:rPr lang="en-US" b="1">
                                <a:latin typeface="Cambria Math" pitchFamily="18" charset="0"/>
                                <a:ea typeface="Cambria Math" pitchFamily="18" charset="0"/>
                              </a:rPr>
                              <m:t>𝐂</m:t>
                            </m:r>
                          </m:den>
                        </m:f>
                      </m:e>
                    </m:box>
                  </m:oMath>
                </a14:m>
                <a:r>
                  <a:rPr lang="en-US" b="1" dirty="0">
                    <a:latin typeface="Cambria Math" pitchFamily="18" charset="0"/>
                    <a:ea typeface="Cambria Math" pitchFamily="18" charset="0"/>
                  </a:rPr>
                  <a:t> </a:t>
                </a:r>
                <a:endParaRPr lang="en-US" b="1" dirty="0" smtClean="0"/>
              </a:p>
              <a:p>
                <a:r>
                  <a:rPr lang="en-US" b="1" dirty="0" smtClean="0"/>
                  <a:t>J)    2.122</a:t>
                </a:r>
                <a:r>
                  <a:rPr lang="en-US" b="1" dirty="0">
                    <a:ea typeface="Cambria Math" pitchFamily="18" charset="0"/>
                  </a:rPr>
                  <a:t> </a:t>
                </a:r>
                <a14:m>
                  <m:oMath xmlns:m="http://schemas.openxmlformats.org/officeDocument/2006/math">
                    <m:box>
                      <m:boxPr>
                        <m:ctrlPr>
                          <a:rPr lang="en-US" b="1" i="1">
                            <a:latin typeface="Cambria Math" panose="02040503050406030204" pitchFamily="18" charset="0"/>
                            <a:ea typeface="Cambria Math" pitchFamily="18" charset="0"/>
                          </a:rPr>
                        </m:ctrlPr>
                      </m:boxPr>
                      <m:e>
                        <m:f>
                          <m:fPr>
                            <m:ctrlPr>
                              <a:rPr lang="en-US" b="1" i="1">
                                <a:latin typeface="Cambria Math" panose="02040503050406030204" pitchFamily="18" charset="0"/>
                                <a:ea typeface="Cambria Math" pitchFamily="18" charset="0"/>
                              </a:rPr>
                            </m:ctrlPr>
                          </m:fPr>
                          <m:num>
                            <m:r>
                              <a:rPr lang="en-US" b="1">
                                <a:latin typeface="Cambria Math" pitchFamily="18" charset="0"/>
                                <a:ea typeface="Cambria Math" pitchFamily="18" charset="0"/>
                              </a:rPr>
                              <m:t>𝐉</m:t>
                            </m:r>
                          </m:num>
                          <m:den>
                            <m:r>
                              <a:rPr lang="en-US" b="1">
                                <a:latin typeface="Cambria Math" pitchFamily="18" charset="0"/>
                                <a:ea typeface="Cambria Math" pitchFamily="18" charset="0"/>
                              </a:rPr>
                              <m:t>𝐠</m:t>
                            </m:r>
                            <m:r>
                              <a:rPr lang="en-US" b="1">
                                <a:latin typeface="Cambria Math" pitchFamily="18" charset="0"/>
                                <a:ea typeface="Cambria Math" pitchFamily="18" charset="0"/>
                              </a:rPr>
                              <m:t> ∗ °</m:t>
                            </m:r>
                            <m:r>
                              <a:rPr lang="en-US" b="1">
                                <a:latin typeface="Cambria Math" pitchFamily="18" charset="0"/>
                                <a:ea typeface="Cambria Math" pitchFamily="18" charset="0"/>
                              </a:rPr>
                              <m:t>𝐂</m:t>
                            </m:r>
                          </m:den>
                        </m:f>
                      </m:e>
                    </m:box>
                  </m:oMath>
                </a14:m>
                <a:r>
                  <a:rPr lang="en-US" b="1" dirty="0">
                    <a:latin typeface="Cambria Math" pitchFamily="18" charset="0"/>
                    <a:ea typeface="Cambria Math" pitchFamily="18" charset="0"/>
                  </a:rPr>
                  <a:t> </a:t>
                </a:r>
                <a:endParaRPr lang="en-US" b="1" dirty="0"/>
              </a:p>
            </p:txBody>
          </p:sp>
        </mc:Choice>
        <mc:Fallback xmlns="">
          <p:sp>
            <p:nvSpPr>
              <p:cNvPr id="4" name="Rectangle 3"/>
              <p:cNvSpPr>
                <a:spLocks noRot="1" noChangeAspect="1" noMove="1" noResize="1" noEditPoints="1" noAdjustHandles="1" noChangeArrowheads="1" noChangeShapeType="1" noTextEdit="1"/>
              </p:cNvSpPr>
              <p:nvPr/>
            </p:nvSpPr>
            <p:spPr>
              <a:xfrm>
                <a:off x="374072" y="3762922"/>
                <a:ext cx="8388928" cy="3095078"/>
              </a:xfrm>
              <a:prstGeom prst="rect">
                <a:avLst/>
              </a:prstGeom>
              <a:blipFill rotWithShape="1">
                <a:blip r:embed="rId4"/>
                <a:stretch>
                  <a:fillRect l="-581" t="-984" r="-363"/>
                </a:stretch>
              </a:blipFill>
            </p:spPr>
            <p:txBody>
              <a:bodyPr/>
              <a:lstStyle/>
              <a:p>
                <a:r>
                  <a:rPr lang="en-US">
                    <a:noFill/>
                  </a:rPr>
                  <a:t> </a:t>
                </a:r>
              </a:p>
            </p:txBody>
          </p:sp>
        </mc:Fallback>
      </mc:AlternateContent>
      <p:sp>
        <p:nvSpPr>
          <p:cNvPr id="6" name="Rectangle 5"/>
          <p:cNvSpPr/>
          <p:nvPr/>
        </p:nvSpPr>
        <p:spPr>
          <a:xfrm>
            <a:off x="374073" y="227855"/>
            <a:ext cx="8001000" cy="1938992"/>
          </a:xfrm>
          <a:prstGeom prst="rect">
            <a:avLst/>
          </a:prstGeom>
        </p:spPr>
        <p:txBody>
          <a:bodyPr wrap="square">
            <a:spAutoFit/>
          </a:bodyPr>
          <a:lstStyle/>
          <a:p>
            <a:r>
              <a:rPr lang="en-US" sz="2000" b="1" dirty="0" smtClean="0"/>
              <a:t>6.   Students want to separate and compare the components of black ink and green ink.  Which technique is the </a:t>
            </a:r>
            <a:r>
              <a:rPr lang="en-US" sz="2000" b="1" i="1" dirty="0" smtClean="0"/>
              <a:t>best</a:t>
            </a:r>
            <a:r>
              <a:rPr lang="en-US" sz="2000" b="1" dirty="0" smtClean="0"/>
              <a:t> for the students to use?</a:t>
            </a:r>
            <a:endParaRPr lang="en-US" sz="2000" b="1" dirty="0"/>
          </a:p>
          <a:p>
            <a:r>
              <a:rPr lang="en-US" sz="2000" b="1" dirty="0" smtClean="0">
                <a:sym typeface="Wingdings" pitchFamily="2" charset="2"/>
              </a:rPr>
              <a:t>A  </a:t>
            </a:r>
            <a:r>
              <a:rPr lang="en-US" sz="2000" dirty="0" smtClean="0">
                <a:sym typeface="Wingdings" pitchFamily="2" charset="2"/>
              </a:rPr>
              <a:t>chromatography</a:t>
            </a:r>
            <a:endParaRPr lang="en-US" sz="2000" dirty="0">
              <a:sym typeface="Wingdings" pitchFamily="2" charset="2"/>
            </a:endParaRPr>
          </a:p>
          <a:p>
            <a:r>
              <a:rPr lang="en-US" sz="2000" b="1" dirty="0" smtClean="0">
                <a:sym typeface="Wingdings" pitchFamily="2" charset="2"/>
              </a:rPr>
              <a:t>B  </a:t>
            </a:r>
            <a:r>
              <a:rPr lang="en-US" sz="2000" dirty="0" smtClean="0">
                <a:sym typeface="Wingdings" pitchFamily="2" charset="2"/>
              </a:rPr>
              <a:t>decanting</a:t>
            </a:r>
            <a:endParaRPr lang="en-US" sz="2000" dirty="0">
              <a:sym typeface="Wingdings" pitchFamily="2" charset="2"/>
            </a:endParaRPr>
          </a:p>
          <a:p>
            <a:r>
              <a:rPr lang="en-US" sz="2000" b="1" dirty="0" smtClean="0">
                <a:sym typeface="Wingdings" pitchFamily="2" charset="2"/>
              </a:rPr>
              <a:t>C  </a:t>
            </a:r>
            <a:r>
              <a:rPr lang="en-US" sz="2000" dirty="0" smtClean="0">
                <a:sym typeface="Wingdings" pitchFamily="2" charset="2"/>
              </a:rPr>
              <a:t>filtration</a:t>
            </a:r>
            <a:endParaRPr lang="en-US" sz="2000" dirty="0">
              <a:sym typeface="Wingdings" pitchFamily="2" charset="2"/>
            </a:endParaRPr>
          </a:p>
          <a:p>
            <a:r>
              <a:rPr lang="en-US" sz="2000" b="1" dirty="0" smtClean="0">
                <a:sym typeface="Wingdings" pitchFamily="2" charset="2"/>
              </a:rPr>
              <a:t>D  </a:t>
            </a:r>
            <a:r>
              <a:rPr lang="en-US" sz="2000" dirty="0" smtClean="0">
                <a:sym typeface="Wingdings" pitchFamily="2" charset="2"/>
              </a:rPr>
              <a:t>evaporation</a:t>
            </a:r>
            <a:endParaRPr lang="en-US" sz="2000" dirty="0"/>
          </a:p>
        </p:txBody>
      </p:sp>
      <mc:AlternateContent xmlns:mc="http://schemas.openxmlformats.org/markup-compatibility/2006" xmlns:p14="http://schemas.microsoft.com/office/powerpoint/2010/main">
        <mc:Choice Requires="p14">
          <p:contentPart p14:bwMode="auto" r:id="rId5">
            <p14:nvContentPartPr>
              <p14:cNvPr id="3" name="Ink 2"/>
              <p14:cNvContentPartPr/>
              <p14:nvPr/>
            </p14:nvContentPartPr>
            <p14:xfrm>
              <a:off x="339480" y="937440"/>
              <a:ext cx="6126120" cy="5394240"/>
            </p14:xfrm>
          </p:contentPart>
        </mc:Choice>
        <mc:Fallback xmlns="">
          <p:pic>
            <p:nvPicPr>
              <p:cNvPr id="3" name="Ink 2"/>
              <p:cNvPicPr/>
              <p:nvPr/>
            </p:nvPicPr>
            <p:blipFill>
              <a:blip r:embed="rId6"/>
              <a:stretch>
                <a:fillRect/>
              </a:stretch>
            </p:blipFill>
            <p:spPr>
              <a:xfrm>
                <a:off x="330120" y="928080"/>
                <a:ext cx="6144840" cy="54129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p14:cNvContentPartPr/>
              <p14:nvPr/>
            </p14:nvContentPartPr>
            <p14:xfrm>
              <a:off x="2562840" y="5098680"/>
              <a:ext cx="2313000" cy="1411560"/>
            </p14:xfrm>
          </p:contentPart>
        </mc:Choice>
        <mc:Fallback xmlns="">
          <p:pic>
            <p:nvPicPr>
              <p:cNvPr id="5" name="Ink 4"/>
              <p:cNvPicPr/>
              <p:nvPr/>
            </p:nvPicPr>
            <p:blipFill>
              <a:blip r:embed="rId8"/>
              <a:stretch>
                <a:fillRect/>
              </a:stretch>
            </p:blipFill>
            <p:spPr>
              <a:xfrm>
                <a:off x="2553480" y="5089320"/>
                <a:ext cx="2331720" cy="1430280"/>
              </a:xfrm>
              <a:prstGeom prst="rect">
                <a:avLst/>
              </a:prstGeom>
            </p:spPr>
          </p:pic>
        </mc:Fallback>
      </mc:AlternateContent>
    </p:spTree>
    <p:extLst>
      <p:ext uri="{BB962C8B-B14F-4D97-AF65-F5344CB8AC3E}">
        <p14:creationId xmlns:p14="http://schemas.microsoft.com/office/powerpoint/2010/main" val="1343253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7425</TotalTime>
  <Words>1678</Words>
  <Application>Microsoft Office PowerPoint</Application>
  <PresentationFormat>On-screen Show (4:3)</PresentationFormat>
  <Paragraphs>232</Paragraphs>
  <Slides>27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Cambria Math</vt:lpstr>
      <vt:lpstr>Wingdings</vt:lpstr>
      <vt:lpstr>Office Theme</vt:lpstr>
      <vt:lpstr>SOL Set #1 </vt:lpstr>
      <vt:lpstr>PowerPoint Presentation</vt:lpstr>
      <vt:lpstr>PowerPoint Presentation</vt:lpstr>
      <vt:lpstr>PowerPoint Presentation</vt:lpstr>
      <vt:lpstr>PowerPoint Presentation</vt:lpstr>
      <vt:lpstr>SOL Set #2 </vt:lpstr>
      <vt:lpstr>PowerPoint Presentation</vt:lpstr>
      <vt:lpstr>PowerPoint Presentation</vt:lpstr>
      <vt:lpstr>PowerPoint Presentation</vt:lpstr>
      <vt:lpstr>PowerPoint Presentation</vt:lpstr>
      <vt:lpstr>SOL Set #3</vt:lpstr>
      <vt:lpstr>PowerPoint Presentation</vt:lpstr>
      <vt:lpstr>PowerPoint Presentation</vt:lpstr>
      <vt:lpstr>PowerPoint Presentation</vt:lpstr>
      <vt:lpstr>PowerPoint Presentation</vt:lpstr>
      <vt:lpstr>SOL Set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Virginia Beach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MHWONG</dc:creator>
  <cp:lastModifiedBy>Laura E. Newsham</cp:lastModifiedBy>
  <cp:revision>31</cp:revision>
  <cp:lastPrinted>2014-05-06T16:07:05Z</cp:lastPrinted>
  <dcterms:created xsi:type="dcterms:W3CDTF">2012-05-09T03:24:27Z</dcterms:created>
  <dcterms:modified xsi:type="dcterms:W3CDTF">2015-05-22T15:14:33Z</dcterms:modified>
</cp:coreProperties>
</file>