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2.xml" ContentType="application/inkml+xml"/>
  <Override PartName="/ppt/notesSlides/notesSlide9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0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3" r:id="rId2"/>
    <p:sldId id="257" r:id="rId3"/>
    <p:sldId id="290" r:id="rId4"/>
    <p:sldId id="269" r:id="rId5"/>
    <p:sldId id="259" r:id="rId6"/>
    <p:sldId id="270" r:id="rId7"/>
    <p:sldId id="271" r:id="rId8"/>
    <p:sldId id="260" r:id="rId9"/>
    <p:sldId id="272" r:id="rId10"/>
    <p:sldId id="262" r:id="rId11"/>
    <p:sldId id="274" r:id="rId12"/>
    <p:sldId id="275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0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D87B4-EE0A-474E-B13E-46CE8DDD0BDC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987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87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C8014-8390-404B-A05B-8562151D9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93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5-19T16:47:37.2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4961 4663 0,'0'-74'16,"0"-1"-16,25 26 15,-25 24 1,-25 25-1,25 25 1,-25 24-16,25 26 16,-49 24-1,24 25-15,0 25 16,0 25-16,0-1 15,0 1 1,25 24-16,0 26 16,0-26-1,0 25-15,0 0 16,0-24-1,25-1-15,0-24 16,-25 0 0,25-1-16,-25 1 15,0-25 1,0-25-16,0 0 15,-25-25 1,25-25-16,0-49 16</inkml:trace>
  <inkml:trace contextRef="#ctx0" brushRef="#br0" timeOffset="1236.1235">5407 4812 0,'25'0'16,"0"0"-1,25 0-15,-1-25 16,1 25 0,-1 0-16,1 0 15,0 0 1,-26 0-16,-24 25 31</inkml:trace>
  <inkml:trace contextRef="#ctx0" brushRef="#br0" timeOffset="1870.187">6003 4564 0,'0'-25'16,"25"0"-16,-1 1 16,1-1-1,25-25-15,-25 25 16,24 1-1,1-1-15,-1 25 16,-24 0 0,25 0-16,-25 25 15,-1 24 1,-24 1-16,-24-1 15,-1 26-15,-25-1 16,1 1 0,-1 24-16,-24-25 15,24-24 1,0 0-16,26-1 15,-26-24 1,50 0 0,25-25-1,0 0-15,24-25 16,1 25-1,24-25-15,-24 25 16,24-25 0,-24 25-16,-1 0 15,1 0 1,0 0-16,-26 0 15,1 0 1,-25 0 0</inkml:trace>
  <inkml:trace contextRef="#ctx0" brushRef="#br0" timeOffset="3896.3896">7640 4738 0,'0'-25'0,"25"25"16,24-25-1,1 25-15,24-25 16,-24 25-1,-1 0-15,1 0 16,-25 0 0</inkml:trace>
  <inkml:trace contextRef="#ctx0" brushRef="#br0" timeOffset="4100.41">7565 5011 0,'25'0'16,"25"-25"-16,-1 25 15,26-25 1,-26 25-16,26 0 15</inkml:trace>
  <inkml:trace contextRef="#ctx0" brushRef="#br0" timeOffset="5534.5534">2902 4887 0,'0'-25'15,"25"25"-15,49 0 16,1 0 0,24 0-16,-25-25 15,1 25-15,-26 0 16,1 0-1,-25 0-15,0 0 16,-1 0 0</inkml:trace>
  <inkml:trace contextRef="#ctx0" brushRef="#br0" timeOffset="5834.5833">3175 4490 0,'-25'24'16,"25"1"-16,0 50 15,0-1 1,0 25-16,25 25 15,-25-24 1,0-1-16,0-50 16,0 1-1,0-25-15,0 0 16,25-25-16,-25-25 15,25 0 1</inkml:trace>
  <inkml:trace contextRef="#ctx0" brushRef="#br0" timeOffset="6117.6117">3621 4291 0,'0'50'0,"0"24"16,0 25-1,25 1-15,-25 24 16,0-25-1,0-25-15,25 1 16,-25-1 0,0-24-16,0-1 15,0 1-15,0 0 16</inkml:trace>
  <inkml:trace contextRef="#ctx0" brushRef="#br0" timeOffset="7367.7367">4614 10740 0,'24'25'31,"1"-25"-31,25 0 16,-1 0-1,1 0-15,25 0 16</inkml:trace>
  <inkml:trace contextRef="#ctx0" brushRef="#br0" timeOffset="7926.7926">5060 10418 0,'-25'-50'16,"50"50"-16,0-24 16,0 24-1,24-50-15,1 25 16,0 25-1,-1 0-15,1 25 16,-1 25 0,-24-50-16,0 24 15,-25 26 1,-25 24-16,0 1 15,-24-1 1,-1-24-16,1 24 16,-1-24-1,0-1-15,1-24 16,24 0-1,25 0-15,25 0 32,0-25-32,24 0 15,1-25-15,-1 25 16,26 0-1,-1 0-15,1 0 16,-26 0 0,1-25-16,-25 25 15,-1 0 1,-48-25-1</inkml:trace>
  <inkml:trace contextRef="#ctx0" brushRef="#br0" timeOffset="8338.8338">2679 10889 0,'25'0'0,"0"0"16,24 0 0,26 0-16,-1 0 15,0 0 1,-24-25-16,24 25 15,-24 0 1,0-24-16</inkml:trace>
  <inkml:trace contextRef="#ctx0" brushRef="#br0" timeOffset="8590.8589">3001 10567 0,'-24'0'0,"24"25"16,0 74 0,24-25-16,-24 25 15,0 25 1,25-49-16,-25-1 15,0 1 1,0-50-16,0-25 31</inkml:trace>
  <inkml:trace contextRef="#ctx0" brushRef="#br0" timeOffset="9022.9022">3274 10418 0,'25'0'16,"0"0"-16,0 0 15,24 0 1,1 25-16,-1 24 16,-24-49-1,0 75-15,0-50 16,-50 24-1,0 50-15,0-24 16,-24-1 0,-1 1-16,1-26 15,24 1-15,0-25 16,50-25-1,24-25 1,1 0 0,24 0-1,1 25-15,-26-25 16,26 25-16,-1 0 15</inkml:trace>
  <inkml:trace contextRef="#ctx0" brushRef="#br0" timeOffset="11539.1538">17090 4812 0,'25'-25'15,"0"25"1,25 0-1,-1-25-15,26 25 16,-1-24 0</inkml:trace>
  <inkml:trace contextRef="#ctx0" brushRef="#br0" timeOffset="12122.2121">17587 4316 0,'24'-74'0,"1"49"16,0-25 0,25 25-16,24 1 15,-24 24 1,24 0-16,-24 0 15,-1 24 1,1 1-16,-25 25 16,-1-1-1,-48 26-15,-1-1 16,0 25-1,-25-24-15,1-1 16,-1 1-16,1-1 16,24-49-1,25 0-15,0 0 16,25-25-1,24-25 1,1 25 0,-1-25-16,26 25 15,-26 0 1,26-25-16,-50 25 15,24 0 1,-24 0-16,0 0 16,-25 0 15</inkml:trace>
  <inkml:trace contextRef="#ctx0" brushRef="#br0" timeOffset="12602.2601">14635 5135 0,'-25'0'15,"25"-25"1,50 0-16,-1 25 15,26-50 1,-1 26-16,0 24 16,-24-25-1,0 0-15,-1 25 16,-24-25-1</inkml:trace>
  <inkml:trace contextRef="#ctx0" brushRef="#br0" timeOffset="12867.2866">14784 4663 0,'-25'0'16,"50"50"-1,-1-1 1,1 26-16,0 24 16,0 0-1,0 1-15,-1-26 16,1 0-1,0-24-15,-25-25 16,25 0 0</inkml:trace>
  <inkml:trace contextRef="#ctx0" brushRef="#br0" timeOffset="13470.3469">15106 4614 0,'0'-50'0,"0"25"16,25 0-1,0 1-15,-1-1 16,26 25-1,0-25-15,-1 25 16,1 0 0,-25 25-16,0 0 15,-25-1 1,0 26-16,-25 0 15,0 24 1,0 0-16,0-24 16,0-25-1,1 0-15,24-50 31,0 0-31,49 0 16,-24-24 0,25 24-16,-1 25 15,1 0 1,-25 0-16,24 25 15,-24-1 1,0 26-16,0 0 16,-50-1-16,0 26 15,0-26 1,-24 26-16,-1-26 15,-24 1 1,24-25-16,0-25 16,26 25-1,-26-50-15,25 0 16,0 0-1,25-24-15</inkml:trace>
  <inkml:trace contextRef="#ctx0" brushRef="#br0" timeOffset="14821.482">13767 7268 0,'-25'-25'15,"0"0"1,25 0-16,-50 1 16,26-1-1,-26 0-15,-24 50 16,24 0-1,-24 24-15,24 26 16,25 24 0,0-25-16,25 25 15,0 1-15,25-26 16,0-49-1,0 0-15,24-25 16,-24 0 0,25-25-16,-1 0 15,-24-25 1,0-24-16,25 0 15,-50 24 1,24-24-16,-24-1 16,25 26-1,-25-1-15,0 75 31,0 0-15,0 24 0,25 26-16,0-1 15,-25 25-15,25 0 16,-1-24-1,-24-1-15,0 1 16,-24-1 0,-1 1-16,0-26 15,-25 1 1,26-1-16,-26-49 15,0 0 1,26-24-16,-1-26 16</inkml:trace>
  <inkml:trace contextRef="#ctx0" brushRef="#br0" timeOffset="15169.5168">13816 7367 0,'25'25'15,"0"0"1,0-1-16,-1 51 16,1-26-1,0 1-15,0 24 16,-25-49-16,25 0 15,-25 0 1,0-50 15,0-25-31,0-24 16,24 0-1,-24-1-15,25 26 16,-25-1 0,25 25-16,25 0 15,-26 1 1,1-1-16</inkml:trace>
  <inkml:trace contextRef="#ctx0" brushRef="#br0" timeOffset="15506.5505">14312 7367 0,'-49'50'16,"49"-1"-16,-25 1 15,25-1-15,25-24 16,-1 0-1,1 0-15,25-25 16,-25 0 0,0-25-16,-1 0 15,1-24 1,0-1-16,-25 0 15,0 1 1,-25-1-16,0 25 16,-24 25-1,-1 0-15,25 25 16,-24 0-1,49 0 1</inkml:trace>
  <inkml:trace contextRef="#ctx0" brushRef="#br0" timeOffset="15949.5948">14560 7268 0,'25'25'16,"-25"-1"-1,0 26 1,0 0-16,0-1 15,0 1 1,0-1-16,0-24 16,0 0-1,25-25-15,0 0 16,0-25-1,-1 0-15,1-24 16,25-1 0,-25 1-16,-1-26 15,-24 26 1,25-1-16,-25 0 15,0 75 17,25 25-17,-50-1-15,25 26 16,0-1-1,0-24-15,25-1 16,-25-24 0,25 0-16,0-25 15,-25-25 1</inkml:trace>
  <inkml:trace contextRef="#ctx0" brushRef="#br0" timeOffset="16170.6169">15081 7144 0,'25'74'16,"-25"1"-1,0-26-15,0 50 16,25-24-1,-25-1-15,0-24 16,0-25 0,-25-1-16,0-24 15</inkml:trace>
  <inkml:trace contextRef="#ctx0" brushRef="#br0" timeOffset="16446.6445">15056 7169 0,'25'-50'15,"25"25"1,24 0-16,1 25 16,-1 0-1,-24 25-15,-1 0 16,-24 0-1,-25 24-15,0 1 16,-25 0 0,-24-1-16,-26 1 15,1-1 1,-1-24-16,-24 0 15,50 0 1,-1 0-16</inkml:trace>
  <inkml:trace contextRef="#ctx0" brushRef="#br0" timeOffset="16753.6751">14635 7913 0,'-25'24'0,"25"1"15,0 25 1,0 24-16,25 1 15,-25-1 1,25 1-16,-25-26 16,0 1-1,0 24-15,0-74 16,0 25-1,24-25 1</inkml:trace>
  <inkml:trace contextRef="#ctx0" brushRef="#br0" timeOffset="17274.7273">14808 8037 0,'0'-25'15,"25"25"1,0-25-16,25 25 16,-1-25-1,1 50-15,-1-25 16,1 0-1,-50 25-15,25 0 16,-25 0 0,-25-1-16,-25 26 15,26-25 1,-26 0-16,0-1 15,26 1 1,24-50 0,24 1-16,1 24 15,25-25 1,-1 25-16,1 25 15,0-1 1,-1 1-16,1 0 16,-50 25-1,25-26-15,-50 1 16,-25 25-1,1 24-15,-26-74 16,1 25 0,24 25-16,1-50 15,24 0 1,25-50-16</inkml:trace>
  <inkml:trace contextRef="#ctx0" brushRef="#br0" timeOffset="18111.8109">17487 7193 0,'-25'-24'16,"1"24"-1,-1 0 1,0 24 0,0 1-16,0 0 15,1 0 1,-1 24-16,25 1 15,-25 0 1,50-26-16,0-24 16,-1 25-1,26-50-15,-25 1 16,24-1-1,-24 0-15,0-25 16,25 1 0,-50-1-16,0 1 15,0-1 1,-25 50-1,50 25 1,-25 74 0,25-25-1,-1 1 1,1-1-16,0 25 15,0-49 1,-25 24-16,0-24 16,-25-25-1,-25 24-15,26-24 16,-26 0-1,0-25-15,1 0 16,-1-25 0,25-49-16,0-1 15</inkml:trace>
  <inkml:trace contextRef="#ctx0" brushRef="#br0" timeOffset="18451.845">17760 7144 0,'25'25'16,"0"-1"-16,0 51 16,-1-26-1,-24 26-15,25-26 16,0-24-1,-25 0-15,0-50 32,0-49-1,0 24-31,0-24 15,0 24 1,0 1-16,25-1 16,0 0-1,-1 26-15,1-1 16,25 25-16</inkml:trace>
  <inkml:trace contextRef="#ctx0" brushRef="#br0" timeOffset="18758.8757">18231 7094 0,'0'50'16,"0"49"-1,0-49 1,0-26 0,0 26-16,0-25 15,25 0 1,25-25-16,-25 0 15,-1-25 1,1 25-16,0-50 16,0 1-1,0-1-15,-25 0 16,-25 1-1,0-1-15,0 25 16,-24 25 0,24 0-16,-25 25 15,50 0 1,-25-25-16</inkml:trace>
  <inkml:trace contextRef="#ctx0" brushRef="#br0" timeOffset="19203.9202">18628 7020 0,'0'25'16,"0"24"-1,25-24-15,-25 49 16,0-24-1,0 24-15,0-49 16,0 0 0,25 0-16,0-25 15,0 0 1,-1-25-16,1-25 15,0 26-15,0-26 16,0-24 0,-1-1-16,-24 26 15,25 24 1,-25 0-16,0 50 31,0 24-15,0 1-1,0 24-15,0 1 16,0-26-1,25 1-15,-25-25 16,25-25 0,0 0-16,-25 0 15</inkml:trace>
  <inkml:trace contextRef="#ctx0" brushRef="#br0" timeOffset="19460.9459">19248 6970 0,'0'50'31,"0"24"-31,0 1 16,0 24-1,25 0-15,-25-25 16,25-24-1,-25-25-15,0 0 16,0-1 0,-25 1-16,25-50 15,-25 1 1,25-26-16</inkml:trace>
  <inkml:trace contextRef="#ctx0" brushRef="#br0" timeOffset="19725.9724">19224 6970 0,'0'-49'15,"24"24"-15,26 0 16,0 25 0,-1 0-16,1 25 15,-1-25 1,1 25-16,-25-25 15,-25 24-15,0 1 16,0 25 0,-50-25-16,1 49 15,-26-24 1,-24-1-16,0-24 15,0 25 1,49-26-16</inkml:trace>
  <inkml:trace contextRef="#ctx0" brushRef="#br0" timeOffset="20042.004">18306 7764 0,'-25'0'0,"25"25"31,0-1-31,0 26 15,0 0 1,0-1-16,0 26 16,0-1-1,0-24-15,0 24 16,-25-24-1,25-1-15,0-49 32</inkml:trace>
  <inkml:trace contextRef="#ctx0" brushRef="#br0" timeOffset="20471.0469">18529 7739 0,'0'25'16,"0"24"0,-25 1-16,25 24 15,-25 26-15,25-26 16,0 1-1,0-26-15,25-24 16,0 0 0,25-25-16,-1 0 15,1-25 1,0 0-16,-1-24 15,1-1 1,-25-24-16,-1 24 16,-24-25-1,-24 51-15,-1 24 16,-25 0-1,1 24-15,-1 26 16,0 25 0,1-1-16,24-24 15,0-1 1,25-24-16</inkml:trace>
  <inkml:trace contextRef="#ctx0" brushRef="#br0" timeOffset="22015.2013">5730 6871 0,'-25'-25'15,"0"0"1,0 0-16,-24 25 16,-1 25-1,25 0-15,-24 0 16,-1 25-1,25-1-15,25 1 16,0-1 0,25-24-16,-25 0 15,50-25 1,-25 0-16,-1-25 15,1 0-15,0 1 16,-25-26 0,25 25-16,-25-24 15,0-1 1,0 0-16,0 25 15,-25 25 1,25 25 0,25 25-1,-25 24-15,25 1 16,24-1-1,-24 25-15,0 1 16,0-1 0,-1-25-16,-24 1 15,-24-1 1,-1-24-16,0-1 15,-25-24 1,1 0-16,-1-25 16,1-25-16,-1-25 15</inkml:trace>
  <inkml:trace contextRef="#ctx0" brushRef="#br0" timeOffset="22383.2381">5829 6896 0,'0'25'16,"25"24"-16,0 1 15,24-1 1,-24-24-16,-25 25 16,25-50-1,-25-50 32,0-24-31,25 24-16,-25-24 15,0-1-15,25 50 16,-1-24-1,1 24-15,0 0 16,0 25 0</inkml:trace>
  <inkml:trace contextRef="#ctx0" brushRef="#br0" timeOffset="22700.2698">6276 6747 0,'0'25'15,"0"24"-15,0-24 16,0 25-1,0-1-15,24-24 16,1 0 0,0-25-1,0 0 1,0-25-16,-25-24 15,0 24 1,24-25-16,-48 0 16,-1 1-16,0 24 15,0 0 1,-24 25-16,24 25 15,0 0 1,0 0-16,25-25 16</inkml:trace>
  <inkml:trace contextRef="#ctx0" brushRef="#br0" timeOffset="23161.3158">6573 6598 0,'0'25'15,"0"0"1,25 24-16,-25 1 16,0-1-1,25 1-15,-25 0 16,25-25-1,-1-25-15,1 0 16,0-50 0,0 25-1,-25-25-15,25-24 16,-1 24-1,-24 1-15,0-1 16,0 1 0,0 73 15,0 1-31,0 50 15,25-26 1,-25 26-16,25-26 16,0 1-1,0 0-15,0-50 31,-1 0-31,-24-25 16,25-25 0</inkml:trace>
  <inkml:trace contextRef="#ctx0" brushRef="#br0" timeOffset="23399.3396">7069 6424 0,'0'50'31,"25"0"-31,-25 24 15,25 0 1,0 26-16,0-26 16,24 1-1,-49-26-15,25-24 16,-25 0-1,-25-25-15,0-25 32</inkml:trace>
  <inkml:trace contextRef="#ctx0" brushRef="#br0" timeOffset="23682.368">6970 6499 0,'0'-50'0,"25"1"16,0 24-16,0 0 15,49 25 1,-24-25-16,24 25 16,-24 25-1,-26-25-15,1 25 16,0 0-1,-50-1-15,0 1 16,1 25 0,-51-1-16,1 26 15,-1-26 1,1 1-16,24 0 15</inkml:trace>
  <inkml:trace contextRef="#ctx0" brushRef="#br0" timeOffset="24004.4002">6400 7293 0,'0'24'0,"0"1"15,24 25 1,1-25-16,0 49 15,0-24 1,0 24-16,-1 0 16,-24-24-1,25 0-15,-25-1 16,25-24-1</inkml:trace>
  <inkml:trace contextRef="#ctx0" brushRef="#br0" timeOffset="24459.4457">6796 7243 0,'-24'25'0,"-1"0"15,25 49 1,0 0-16,0 1 16,25-26-1,24 1-15,-24 0 16,25-1-1,-25-24-15,24-25 16,-24 0 0,25-25-16,-26-24 15,26-1 1,-25 0-16,0 1 15,-25-1 1,0 1-16,-50 24 16,25 25-1,0 25-15,-24-1 16,24 26-1,-25 24-15,50-24 16,-24 24 0,24 1-16,0-26 15,0-24-15,0 25 16,0-50-1</inkml:trace>
  <inkml:trace contextRef="#ctx0" brushRef="#br0" timeOffset="26058.6056">1463 7491 0,'0'-50'16,"0"26"-1,0-1 1,0 0-16,-24 0 16,24 0-1,-50 1-15,25 24 16,-49-25-1,24 25-15,-24 25 16,24-1 0,1 26-16,24 0 15,0-1 1,25 1-16,0-1 15,25 1 1,0 0-16,-1-50 16,26 24-1,0-48-15,-1-1 16,1 0-1,-25-25-15,-1 26 16,1-26-16,0-24 16,0 24-1,0 0-15,-25 1 16,0 24-1,0 50 17,24 24-32,-24 1 15,25 49 1,0-24-16,0 49 15,-25-25 1,25 0-16,-25-25 16,0 26-1,0-26-15,-25-24 16,-25-1-1,1 1-15,-1-25 16,-24-25 0,24 0-16,-24 0 15,24-50 1,-24 1-16</inkml:trace>
  <inkml:trace contextRef="#ctx0" brushRef="#br0" timeOffset="26439.6437">1612 7367 0,'25'25'31,"0"0"-31,0 49 16,-25-24 0,25 24-16,-25-24 15,24-1 1,-24-24-16,0-50 47,0 0-32,25-49-15,-25 0 16,25 24-1,0-24-15,0 24 16,-1 0 0,1 26-16,25-1 15,-1 25-15</inkml:trace>
  <inkml:trace contextRef="#ctx0" brushRef="#br0" timeOffset="26794.6791">2158 7342 0,'-25'25'0,"0"25"16,25-1-1,0 1-15,0 24 16,0-49-1,25 25-15,25-50 16,-25 0 0,-1 0-16,26-25 15,-25 0 1,0-25-16,-1 1 15,1-26 1,-50 26-16,25-1 16,-24 25-16,-26 25 15,25 0 1,-24 25-16,24 0 15,0 0 1,0-25-16</inkml:trace>
  <inkml:trace contextRef="#ctx0" brushRef="#br0" timeOffset="27249.7247">2629 7243 0,'25'0'16,"-25"50"-16,0-26 15,0 26 1,0 0-16,0 24 16,0-24-1,0-1-15,0-24 16,25-25-1,0-25 1,24-24 0,-24-1-1,0 0-15,0 1 16,-25-26-1,25 51-15,-25-1 16,24 0 0,-24 50-16,0 0 15,0-1 1,-24 26-16,24 0 15,0 24 1,0-24-16,24-26 16,-24 26-1,25-50-15,0 25 16,0-50-1,0 25-15</inkml:trace>
  <inkml:trace contextRef="#ctx0" brushRef="#br0" timeOffset="27758.7756">3200 7193 0,'25'25'16,"-25"25"-1,0-1 1,24 26-16,-24-1 15,0 1 1,25-1-16,-25 0 16,0-49-1,25 25-15,-50-75 47,25 0-31,0-24-16,0-26 15,-25 1 1,25 24-16,0-24 15,0-1 1,25 1-16,25 49 16,-25-24-1,24 49-15,1-25 16,-1 50-1,1-25-15,-25 24 16,0 1-16,-25 0 16,0 0-1,-25 0-15,-25 24 16,1-24-1,-1 25-15,-24-26 16,24 1 0,0 0-16,26 0 15</inkml:trace>
  <inkml:trace contextRef="#ctx0" brushRef="#br0" timeOffset="28133.8131">2828 7962 0,'-25'0'0,"25"25"16,25 25-1,-25-1 1,25 26-16,-1-1 16,-24-24-1,0-1-15,0 26 16,0-50-1,0 24-15,0-24 16,0 25 0,25-50-16</inkml:trace>
  <inkml:trace contextRef="#ctx0" brushRef="#br0" timeOffset="29352.935">4167 9748 0,'0'25'16,"-25"25"-1,1 49-15,24-25 16,0 50-1,0-24-15,0 48 16,0 1 0,24 25-16,-24-1 15,25 26 1,0-25-16,0 49 15,-25-25 1,25 25-16,-25 1 16,24-1-1,-24-25-15,0 26 16,0-26-1,0 0-15,0 1 16,0-25 0,-24-26-16,-1 1 15,0-25-15,25-25 16,-25 1-1,0-51-15</inkml:trace>
  <inkml:trace contextRef="#ctx0" brushRef="#br0" timeOffset="30211.0208">1860 12998 0,'0'-50'15,"-24"0"-15,-26 26 16,25-1 0,0 0-16,-24 25 15,-1-25 1,0 50-16,-24-25 15,24 50-15,-24-26 16,24 26 0,26 24-16,-1-24 15,25 0 1,0-1-16,25-24 15,24 0 1,1-25-16,-1-25 16,26 0-1,-26-24-15,1-1 16,-25 25-1,0-24-15,0-1 16,-25 0 0,0 1-16,24 49 31,1 49-16,0 1 1,0 0-16,0 49 16,24-25-1,-24 50-15,0-24 16,-25-26-1,0 25-15,-25-49 16,0-1-16,-24 1 16,-1-25-1,0 0-15,-24-50 16,24 0-1,25-25-15</inkml:trace>
  <inkml:trace contextRef="#ctx0" brushRef="#br0" timeOffset="30569.0566">2009 13022 0,'25'25'16,"0"25"0,-25-1-16,25 1 15,-25-25-15,24 25 16,-24-26-1,0-48 17,0-26-17,0 25 1,0-49-16,0 24 15,25 0 1,0 1-16,0 24 16,24 0-1,1 0-15</inkml:trace>
  <inkml:trace contextRef="#ctx0" brushRef="#br0" timeOffset="30896.0893">2480 12998 0,'-24'0'15,"24"49"1,-25 1-16,0-25 16,25 24-1,0-24-15,25 25 16,0-50-16,-1 25 15,26-50 1,-25 25-16,24-25 16,-24 0-1,-25-25-15,0 1 16,0-1-1,-25 1-15,1-1 16,-26 50 0,0-25-16,26 25 15,-1 25 1,25-25-16</inkml:trace>
  <inkml:trace contextRef="#ctx0" brushRef="#br0" timeOffset="31324.1321">2803 12948 0,'-25'25'16,"25"0"-16,0-1 15,0 26-15,-25 0 16,25-1-1,0-24-15,25 0 16,-25 0 0,25-25-16,0-25 15,0 0 1,24 0-16,-24 0 15,0-24 1,-25-26-16,25 26 16,-25 24-1,0 0-15,0 50 31,0 25-15,24-1 0,-24 1-16,0 24 15,0-24 1,25-25-16,0 0 15,0-1 1,0-48 0</inkml:trace>
  <inkml:trace contextRef="#ctx0" brushRef="#br0" timeOffset="31570.1567">3249 12849 0,'0'25'16,"0"24"-1,0 1-15,0 24 16,0 1 0,25-1-16,-25 1 15,0-26 1,25 1-16,-25-25 15,0-1 1,-25-48 0,25-1-1</inkml:trace>
  <inkml:trace contextRef="#ctx0" brushRef="#br0" timeOffset="31850.1847">3225 12799 0,'24'0'15,"51"-25"1,-26 50 0,26-25-16,-1 25 15,-24 0 1,-25 0-16,-1-1 15,-24 26 1,-49-25-16,-1 24 16,-24-24-1,-1 25-15,1-1 16,0 1-1,49-25-15</inkml:trace>
  <inkml:trace contextRef="#ctx0" brushRef="#br0" timeOffset="32418.2415">2332 13940 0,'0'-49'16,"49"24"-16,1 0 15,24 25 1,-24-25-16,24 50 15,-49 0 1,0 0-16,0-1 16,-50 1-1,0 25-15,-25-1 16,1 1-1,-26 0-15,26-26 16,-1 1-16,25 0 16,1 0-1,48-25 1,1 0-1,25 0-15,-1 25 16,26-25 0,-1 0-16,-24 0 15,0 0 1,-1 0-16,-24 0 15,0-25 1,0 25-16,-25-25 16</inkml:trace>
  <inkml:trace contextRef="#ctx0" brushRef="#br0" timeOffset="33336.3333">5259 12948 0,'24'-74'15,"-48"24"1,24 25-16,-25-24 16,-25 24-1,1 0-15,-1 25 16,-24 0-1,-1 25-15,26 24 16,-1 1 0,0 0-16,25-1 15,25 1 1,25-1-16,0-24 15,25-25-15,24 0 16,-24-25 0,-1 1-16,1-1 15,0 0 1,-26-25-16,1 1 15,-25-1 1,25 25-16,-25-24 16,0 74-1,0-1 1,0 26-1,25 0-15,0 24 16,-1 25 0,1-24-16,0-1 15,0 25 1,-25-24-16,0-26 15,-25 1-15,0 0 16,-24-26 0,-1 1-16,0-25 15,1-25 1,-26 1-16,51-26 15,-26-24 1</inkml:trace>
  <inkml:trace contextRef="#ctx0" brushRef="#br0" timeOffset="33693.369">5432 12799 0,'25'25'15,"0"25"1,-25-1-16,25 1 16,-1 24-1,-24-24-15,0-25 16,0-1-1,0 1-15,0 0 16,0-50 0,-24 25-1,24-49-15,0-1 16,0 0-1,24 1-15,1-1 16,25 25 0,-25 1-16,24-1 15,1 25 1</inkml:trace>
  <inkml:trace contextRef="#ctx0" brushRef="#br0" timeOffset="34020.4016">5953 12923 0,'-25'25'0,"1"25"16,-1-26 0,25 51-16,-25-50 15,50-1 1,0 1-16,-1 0 15,26-25-15,0-25 16,-26 0 0,26 1-16,-25-26 15,0 25 1,-25-24-16,0-1 15,-25 0 1,0 26-16,-25 24 16,-24 0-1,49 24-15,-24-24 16,49 0-1</inkml:trace>
  <inkml:trace contextRef="#ctx0" brushRef="#br0" timeOffset="34475.4472">6276 12849 0,'24'0'0,"-24"25"31,0-1-31,0 26 16,-24 0-1,24-1-15,0 1 16,0-25-16,0-1 16,24-24-1,1 0-15,0 0 16,25-24-1,-26-1-15,1-25 16,0 25 0,0-24-16,0-1 15,-25 1 1,24 49-16,-24 24 31,0 1-15,0 25-1,0-1-15,0 26 16,0-26-1,25 1-15,0-25 16,-25 0 0,25-25-16,0-25 15,-1 0 1</inkml:trace>
  <inkml:trace contextRef="#ctx0" brushRef="#br0" timeOffset="34716.4713">6796 12774 0,'0'25'15,"0"25"1,0 24-16,25 1 16,-25 24-1,0 0-15,0-24 16,0-1-1,0 0-15,0-49 16,0 0 0,0-50-1,0 0 1,-25-49-16</inkml:trace>
  <inkml:trace contextRef="#ctx0" brushRef="#br0" timeOffset="35002.4998">6772 12799 0,'0'-25'15,"24"1"1,26 24 0,0 0-1,-1 24-15,26 1 16,-1 0-1,-24 0-15,-25 0 16,-1 24 0,-48-24-16,-26 25 15,0-1 1,-24-24-16,-25 0 15,24 0 1,1-1-16,24 1 16,25-25-1</inkml:trace>
  <inkml:trace contextRef="#ctx0" brushRef="#br0" timeOffset="35410.5407">5779 13593 0,'0'25'15,"25"24"1,-25 1 0,0 24-16,0 1 15,0 24 1,-25-25-16,25 1 15,0-26-15,0 1 16,0-25 0,0-50-1,25 0 1</inkml:trace>
  <inkml:trace contextRef="#ctx0" brushRef="#br0" timeOffset="35881.5878">6152 13568 0,'0'25'16,"0"25"-1,0 24 1,0 0-16,0 26 15,0-26 1,0 25-16,0-49 16,24 24-1,1-49-15,0 25 16,25-26-1,-26-24-15,26 0 16,0-24-16,-1-26 16,-24 0-1,0-24-15,0 24 16,-25-24-1,-25 49-15,-25 0 16,25 50 0,-24 0-16,-26 25 15,51-1 1,-26 1-16,25 24 15,0 1 1,1-26-16,24 1 16,0-25-1,24 0 1</inkml:trace>
  <inkml:trace contextRef="#ctx0" brushRef="#br0" timeOffset="37313.7309">15825 9847 0,'25'-24'0,"25"24"16,-25 0 0,-1 0-16,1 24 15,0 26-15,0 24 16,-25 1-1,0 24-15,0 25 16,0 25 0,-25-50-16,25 75 15,-25-25 1,25-1-16,0 1 15,-25 25 1,25 0-16,-24-1 16,-1 1-1,25 24-15,-25-24 16,0 24-1,0 1-15,25-26 16,0 26 0,-24-26-16,24 26 15,0-25 1,0 24-16,0-24 15,0-1 1,24 1-16,-24 0 16,0-26-16,0-24 15,0 0 1,0-24-16,25-26 15,-25-49 1</inkml:trace>
  <inkml:trace contextRef="#ctx0" brushRef="#br0" timeOffset="38173.817">16644 12998 0,'-25'-50'16,"0"50"-16,-24-25 15,24 50 1,-25-25-16,1 25 16,-1 24-1,25 1-15,0 24 16,1-24-1,24 0-15,24-25 16,1-25 0,0 0-16,0 0 15,25-25 1,-1-25-16,1 25 15,-25-24 1,-1-1-16,1 0 16,0 1-1,-25 24-15,25 50 31,-25 0-15,25 24-16,-1 26 16,1 24-1,0-25-15,0 26 16,0-1-1,-25-25-15,-25 1 16,0-26 0,0 1-16,-24-25 15,-1-25 1,0 0-16,1-25 15,-1-25 1</inkml:trace>
  <inkml:trace contextRef="#ctx0" brushRef="#br0" timeOffset="38527.8524">16867 13097 0,'0'25'16,"25"49"0,0-24-16,-25-25 15,0 24 1,0-24-16,25-25 15,-25-25 17,0-24-17,0 24-15,0-50 16,24 26-1,1 24-15,0-25 16,25 50 0,-26-25-16,26 25 15,-25 0 1</inkml:trace>
  <inkml:trace contextRef="#ctx0" brushRef="#br0" timeOffset="38853.885">17338 13122 0,'-24'24'15,"-1"1"1,0 0-16,0 25 16,25-25-1,25 24-15,0-24 16,0-25-1,-1 25-15,26-50 16,0 25 0,-26-25-16,1-24 15,0 24 1,-25-25-16,0 0 15,-25 1 1,-24 24-16,-1 0 16,25 25-1,-24 0-15,24 25 16,25-25-16</inkml:trace>
  <inkml:trace contextRef="#ctx0" brushRef="#br0" timeOffset="39303.93">17686 13072 0,'0'50'15,"0"-26"1,0 1-16,0 25 15,0 0 1,25-1-16,-25-24 16,24 0-1,1-25-15,25 25 16,-1-50-1,-24 0-15,25 0 16,-25-24 0,-1-1-16,1 0 15,-25 1 1,0 24-16,0 0 15,0 50 1,0 0 0,0 24-16,0 1 15,0 0 1,25-1-16,-25 1 15,25-1 1,0-24-16,-1-25 16,1 0-1,0-25-15</inkml:trace>
  <inkml:trace contextRef="#ctx0" brushRef="#br0" timeOffset="39548.9545">18306 12998 0,'0'24'16,"0"26"-16,0 0 16,0 24-16,25 1 15,-25-1 1,0 25-16,24-49 15,-24 24 1,0-24-16,0-25 16,0-1-1,25-48 1</inkml:trace>
  <inkml:trace contextRef="#ctx0" brushRef="#br0" timeOffset="39844.9841">18256 12973 0,'25'-25'15,"25"0"-15,24 25 16,-24 0-1,24 25-15,-24 25 16,-25-26-16,-1 26 16,-24-25-1,-24 24-15,-26-24 16,-25 25-1,1-25-15,0 0 16,24-1 0,-24 1-16,24 0 15</inkml:trace>
  <inkml:trace contextRef="#ctx0" brushRef="#br0" timeOffset="40223.0218">17413 13742 0,'-25'0'16,"50"25"-16,-25-1 15,0 26 1,0 24-16,0 1 16,0 24-1,0-25-15,-25 1 16,25-26-1,0 1-15,0 0 16,0-25 0,0-25-16</inkml:trace>
  <inkml:trace contextRef="#ctx0" brushRef="#br0" timeOffset="40728.0724">17686 13742 0,'-25'25'15,"25"-1"-15,0 26 16,0 24-1,0 1-15,0-1 16,0-24 0,0 24-16,25-24 15,0-1 1,-1 1-16,1-50 15,25 25 1,-25-25-16,24-25 16,-24-25-1,0 26-15,0-51 16,-1 26-1,-48-1-15,24 25 16,-25 25-16,0 0 16,-25 25-1,1 0-15,24 24 16,0 1-1,0 0-15,25-1 16,0 1 0,0-25-16,25 0 15,0-25 1,0 0-16</inkml:trace>
  <inkml:trace contextRef="#ctx0" brushRef="#br0" timeOffset="41192.1188">16470 11063 0,'25'0'16,"25"-25"0,-1 25-1,1-25 1,0 25-16</inkml:trace>
  <inkml:trace contextRef="#ctx0" brushRef="#br0" timeOffset="41754.1749">16818 10641 0,'24'0'15,"1"-49"1,25 49-16,24 0 15,1 0 1,-26 0-16,26 49 16,-26-49-1,1 75-15,-25-26 16,-25 1-1,-25-1-15,0 1 16,-25 0 0,1-1-16,-1 1 15,1-1 1,-1-24-16,25-25 15,0 0 1,50 25-16,25-25 31,24-25-31,1 25 16,24-25-16,-25 25 15,25 0 1,1 0-16,-26 0 16,1 0-1,-26 0-15,-24 0 16,25 0-1,-50 25-15</inkml:trace>
  <inkml:trace contextRef="#ctx0" brushRef="#br0" timeOffset="45503.5499">16148 14982 0,'25'0'31,"-1"25"-15,26-25-1,0 0-15,-1 0 16,1 0-1,-25 0-15</inkml:trace>
  <inkml:trace contextRef="#ctx0" brushRef="#br0" timeOffset="45989.5985">16421 14709 0,'25'-25'16,"-1"25"-16,26-24 15,0 24-15,-1 24 16,1 1-1,-1 0-15,1 25 16,-25-1 0,0 1-16,-1-1 15,-48 1 1,-1 0-16,-25-1 15,1 1 1,-26-25-16,26-25 16,-1 0-1,0 0-15,26-25 16,24 0-1,0 0-15,24 0 16,26 1 0,0 24-16,-1 0 15,1 24 1,-1-24-16,1 25 15,0-25 1,-1 25-16,-24-25 16</inkml:trace>
  <inkml:trace contextRef="#ctx0" brushRef="#br0" timeOffset="46235.623">17016 14808 0,'25'25'0,"24"0"15,1 25 1,24-1-16,1 1 15,-1-25 1,-24 24-16,-1-24 16,-24-25-1</inkml:trace>
  <inkml:trace contextRef="#ctx0" brushRef="#br0" timeOffset="46480.6475">17413 14709 0,'-25'0'0,"0"0"16,0 50 0,1-1-1,24 1 1,-25 24-16,25-24 15,-25 24 1,0-24-16,0-25 16,1 0-1,24-1-15</inkml:trace>
  <inkml:trace contextRef="#ctx0" brushRef="#br0" timeOffset="46943.6938">17587 14660 0,'24'-25'0,"26"25"16,0-25-16,-1 50 15,1-25 1,-1 49-16,1 1 16,-25 0-1,0-1-15,-25 26 16,-25-26-1,0-24-15,-25 25 16,-24-26 0,24-24-16,1 25 15,-1-50 1,1 25-16,24-24 15,25-1 1,25-25-16,-1 1 16,26 24-1,0 25-15,24 0 16,-24 0-16,-1 25 15,26-1 1,-26-24-16,1 25 16,-25 0-1</inkml:trace>
  <inkml:trace contextRef="#ctx0" brushRef="#br0" timeOffset="47154.7149">18256 14734 0,'50'0'0,"-1"0"16,26 0-1,-1 25-15,-24-25 16,24 0-16</inkml:trace>
  <inkml:trace contextRef="#ctx0" brushRef="#br0" timeOffset="47358.7353">18306 14932 0,'25'0'0,"-1"25"16,1-25-1,25 0-15,24 0 16,-24 0-1</inkml:trace>
  <inkml:trace contextRef="#ctx0" brushRef="#br0" timeOffset="47644.7639">18976 14734 0,'24'0'16,"26"0"-1,0 0-15,-1 25 16,26-25 0,-51 0-16,26 0 15</inkml:trace>
  <inkml:trace contextRef="#ctx0" brushRef="#br0" timeOffset="48073.8069">19670 14486 0,'0'50'15,"-25"-26"1,1 26 0,-1 0-16,0 24 15,0-24 1,0-1-16,25-24 15,-25 0 1,25 0-16,0-1 31,25-24-15,0 0-1,25 0-15,-1 0 16,-24 0-16,25 0 16,-1 0-1,1 25-15,0-25 16,-26-25-1,1 25-15</inkml:trace>
  <inkml:trace contextRef="#ctx0" brushRef="#br0" timeOffset="48411.8407">19968 14412 0,'0'24'32,"0"26"-32,-25 24 15,25 1 1,0-1-16,-25 50 15,25-25-15,0 1 16,-25-1 0,25 0-16,0 0 15,-24-24 1,24-1-16,0-24 15,0-25 1,24-1-16,1-24 16</inkml:trace>
  <inkml:trace contextRef="#ctx0" brushRef="#br0" timeOffset="49041.9036">21605 15007 0,'25'-25'16,"24"25"-16,26 0 15,-1 25-15,-24-25 16,-1 0 0,1 0-16</inkml:trace>
  <inkml:trace contextRef="#ctx0" brushRef="#br0" timeOffset="49245.924">21580 15156 0,'25'0'0,"-25"24"15,49 1 1,26-25-16,-1 0 15,26 25 1</inkml:trace>
  <inkml:trace contextRef="#ctx0" brushRef="#br0" timeOffset="49722.9718">22771 14734 0,'-25'0'16,"-50"50"-16,1-26 15,24 51 1,-24-26-16,49 26 16,0-1-1,25-24-15,25 24 16,0-24-1,25-1-15,-1 1 16,26-25 0,-1-25-16,1 0 15,-1-25-15,0-25 16,-24 1-1,-25-50-15,0 24 16,-25-24 0,-50 0-16,0 24 15,-49 1 1,0 24-16,0 26 15,-1-1 1</inkml:trace>
  <inkml:trace contextRef="#ctx0" brushRef="#br0" timeOffset="51174.1169">13146 14362 0,'50'-25'15,"25"50"-15,-1-25 16,0-25 0,-24 25-16,24 0 15,-24-25 1,0 0-16</inkml:trace>
  <inkml:trace contextRef="#ctx0" brushRef="#br0" timeOffset="51440.1435">13543 14015 0,'-24'0'15,"24"49"-15,0 1 16,0-1-1,-25 26-15,25 24 16,0-24 0,0-1-16,0 0 15,-25-49 1,25 25-16,0-25 15,0-1 1,0-24-16</inkml:trace>
  <inkml:trace contextRef="#ctx0" brushRef="#br0" timeOffset="51838.1832">13891 14039 0,'0'25'16,"0"25"15,0-25-31,0 24 15,-25 1 1,25-25-16,-25 24 16,25-24-1,0 0-15,25 0 16,-25 0-1,25-25-15,24 0 16,1 0 0,-1 0-16,26 0 15,-26 0-15,1 24 16,-25-48-1,0 24-15,-1-25 16,1 25 0</inkml:trace>
  <inkml:trace contextRef="#ctx0" brushRef="#br0" timeOffset="52145.214">14263 13990 0,'-25'-25'15,"25"50"17,0 0-32,0 49 15,0 0 1,0 1-16,0 24 15,-25-24 1,25 24-16,-25-25 16,25 1-16,0-1 15,0-24 1,0-26-16,0 1 15,25-25 1,-25 0-16</inkml:trace>
  <inkml:trace contextRef="#ctx0" brushRef="#br0" timeOffset="52809.2803">14635 13940 0,'-25'-74'16,"0"24"-1,-24 1-15,-1-1 16,-24 0-1,-26 1-15,1 24 16,-25-25 0,0 50-16,0-24 15,0 24-15,-25 24 16,25 1-1,0 0-15,0 49 16,0 1 0,0-1-16,25 50 15,49-25 1,1 25-16,24-24 15,25 49 1,25-25-16,-1 0 16,51-25-1,-1 0-15,25 0 16,25 0-1,25-49-15,0 0 16,25-1 0,-1-49-16,1 0 15,-25-25 1,24-49-16,-24 0 15,-25-50-15,-24 0 16,-1-25 0,-50-25-16,-24 0 15,-50 1 1,-24-1-16,-50 25 15,-25 1 1,-25 48-16,-25 1 16,0 50-1,-24 24-15,24 50 16</inkml:trace>
  <inkml:trace contextRef="#ctx0" brushRef="#br0" timeOffset="55825.582">13543 10765 0,'25'-25'16,"25"25"-1,24 0-15,-24-24 16,24 24-1,1 0-15,-1-25 16,-49 25 0,24 0-16</inkml:trace>
  <inkml:trace contextRef="#ctx0" brushRef="#br0" timeOffset="56059.6053">13841 10418 0,'-25'0'16,"25"0"-16,25 74 16,-25-49-1,25 25-15,0 24 16,-25 25 0,0-49-16,0 24 15,0-24 1,0 0-16</inkml:trace>
  <inkml:trace contextRef="#ctx0" brushRef="#br0" timeOffset="56427.6422">14213 10368 0,'0'50'15,"0"-50"1,0 25-16,0 24 16,-25-24-16,0 25 15,25 24 1,-24-74-16,-1 50 15,25-25 1,25-25 0,-1 0-1,26-25-15,0-25 16,-1 50-1,1 0-15,0 0 16,-1 0 0,-24-49-16,0 49 15</inkml:trace>
  <inkml:trace contextRef="#ctx0" brushRef="#br0" timeOffset="56652.6646">14436 10195 0,'0'0'0,"0"25"16,0 49-1,0 0-15,25 1 16,-25 49-1,0 0-15,25-25 16,0 0 0,-25-24-16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5-19T18:02:15.2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3349 7937 0,'0'-24'16,"24"73"-1,-24 26-15,25 49 16,0 0-1,-25 25-15,25 49 16,-25-24-16,25 24 16,-25-49-1</inkml:trace>
  <inkml:trace contextRef="#ctx0" brushRef="#br0" timeOffset="66.0066">3473 9227 0,'0'75'0,"-25"-75"15,25-50 1,0-24 0,-25-25-16</inkml:trace>
  <inkml:trace contextRef="#ctx0" brushRef="#br0" timeOffset="368.0367">3249 8285 0,'-24'-75'16,"-1"1"-1,25 0-15,0 24 16,49-25-1,26 26-15,24-1 16,25 25 0,0 25-16,0 0 15,25 50 1,-25 0-16,-50 49 15,-49 0-15,-50 50 16,-24 0 0,-26 24-16,-24 26 15,-25-26 1,25 26-16,0-50 15,49-75 1,25-74-16</inkml:trace>
  <inkml:trace contextRef="#ctx0" brushRef="#br0" timeOffset="1031.103">4514 7739 0,'-24'124'16,"24"25"-16,49 0 15,-24-25 1,25 0-16,-26-50 16,1 25-1,0-49-15,-25-25 16,0 24-1,0-98 1,-25-26 0,0-24-16,-24-50 15,24 25 1,0-49-16,0 73 15,25 1 1,-24 50-16,24-1 16,0 25-1,24 50 1,1 0-1,50 49-15,-26 25 16,50 1 0,1-1-16,-1-25 15,0 1-15,0-50 16,-49-1-1,0-24-15,-1 0 16,-49-24 0,25-1-16,-25-50 15,-25-73 1,0-51-16,1 1 15,24 24 1,-25 50-16,25 74 16,-25 1-1,25 24-15,0 0 16</inkml:trace>
  <inkml:trace contextRef="#ctx0" brushRef="#br0" timeOffset="1344.1343">5953 6921 0,'0'99'15,"-25"25"1,1 49-16,24 1 15,24 24 1,1-49-16,0-50 16,-25 1-1,0-51-15,-25-24 16,25-74 15,-25-51-15,1-49-16,24-49 15,0 0 1,0-26-16</inkml:trace>
  <inkml:trace contextRef="#ctx0" brushRef="#br0" timeOffset="1593.1592">5978 6796 0,'0'-49'15,"25"49"-15,0 25 31,-1 24-31,26 26 16,0 49-16,-1 0 16,26 0-1,24 0-15,0 0 16,-25-75-1,1 1-15,-26-25 16,-24 0 0,0-1-16,0-24 15,-25-24 1,-25-26-1,0-24-15</inkml:trace>
  <inkml:trace contextRef="#ctx0" brushRef="#br0" timeOffset="1788.1788">5804 7615 0,'0'-50'15,"50"-24"1,74-25-16,25-25 15,49 0 1,1 49-16,24 26 16,-74 24-16</inkml:trace>
  <inkml:trace contextRef="#ctx0" brushRef="#br0" timeOffset="2243.2243">3473 10740 0,'24'-24'16,"26"-1"-16,49-99 16,25 0-1,25-25-15,25-25 16,49-24-1,25 24 1,25-74-16,0 75 16,0-1-16,-1-25 15,26 26 1,-25 24-16,0 25 15,-50 25 1,-24 24-16,-51 75 16</inkml:trace>
  <inkml:trace contextRef="#ctx0" brushRef="#br0" timeOffset="11126.1125">2431 3101 0,'49'0'16,"26"-25"-1,24 25-15,25-25 16,50 25-1,24-50-15,1 26 16,24-26 0,0 25-16,50-24 15,0-1-15,24 0 16,1 26-1,25 24-15,24 0 16,-49 0 0,-1 24-16,1 26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5-19T16:48:55.4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3373 6276 0,'-24'24'0,"-1"1"16,0 25-1,-25-1-15,50 1 16,-24 24 0,24 1-16,0-1 15,24 1 1,1-26-16,25 1 15,-1-25 1,1-25-16,0-25 16,-1 0-16,1-25 15,-1-24 1,1 0-16,0-1 15,-1-24 1,-24 25-16,-25-26 16,-25 26-1,-24 24-15,-1 26 16,-24 24-1,-26 24-15,26 51 16,0-1 0,24 1-16,0-1 15</inkml:trace>
  <inkml:trace contextRef="#ctx0" brushRef="#br0" timeOffset="1087.1087">9153 6375 0,'-50'0'15,"1"49"1,-1 1-16,25 24 15,-24 1 1,49 24-16,0 0 16,0-24-1,24 24-15,26-49 16,0-1-16,24-49 15,-24 0 1,24-25-16,1-24 16,-1-26-1,0-24-15,-24 0 16,0-25-1,-1 25-15,-74-1 16,1 26 0,-51 49-16,-24 25 15,0 50 1,-25-1-16,49 26 15,1 24 1,24-25-16,25 26 16,25-51-1</inkml:trace>
  <inkml:trace contextRef="#ctx0" brushRef="#br0" timeOffset="2654.2653">20315 5457 0,'-25'0'16,"25"50"0,0-1-16,0 1 15,0 24 1,0-24-16,0 24 15,-25 26 1,25-1-16,0 0 16,-24 0-1,24 0-15,0 25 16,0-24-1,0 24-15,0 0 16,24 0-16,-24 0 16,25 0-1,0 0-15,0 25 16,24-25-1,-24 0-15,0 24 16,0 1 0,0-25-16,-1 25 15,1-25 1,0 25-16,0 0 15,0 0 1,-25-25-16,24 25 16,-24-1-1,25-48-15,-25 24 16,0-50-1,0 25-15,25 25 16,-25-49 0,0-51-16,0 26 15</inkml:trace>
  <inkml:trace contextRef="#ctx0" brushRef="#br0" timeOffset="3261.3261">21034 6524 0,'25'0'16,"25"0"-1,24 0-15,1 0 16,24 0 0,-25 0-16,1 0 15,-1 0 1,-49 0-16,24 0 15,-24 0 1,-25-25-16,0 0 16</inkml:trace>
  <inkml:trace contextRef="#ctx0" brushRef="#br0" timeOffset="3572.3572">21903 5953 0,'0'25'16,"0"0"-1,0 24 1,0 51-16,-25-26 15,25 25 1,0-24-16,-25 24 16,25 0-1,0-25-15,0 1 16,0-26-1,0-24-15,25 25 16,-25-25 0</inkml:trace>
  <inkml:trace contextRef="#ctx0" brushRef="#br0" timeOffset="4755.4754">18529 6573 0,'25'0'0,"0"0"16,24-25 0,1 1-16,0 24 15,-1-25 1,1 25-16,-1-25 15,1 25 1,0 0-16,-26 0 16,26-25-1,0 25-15,-26 0 16,1-25-16,25 25 15,-25 0 1,-1 0-16,1-24 16,0 24-1</inkml:trace>
  <inkml:trace contextRef="#ctx0" brushRef="#br0" timeOffset="5123.5123">18976 6152 0,'-25'-25'16,"25"50"0,0-1-1,25 26-15,-25 24 16,0 26-1,24 24-15,-24 0 16,0-25 0,25-25-16,-25 1 15,25-26 1,-25 1-16,0-25 15,0 0 1,0-25-16</inkml:trace>
  <inkml:trace contextRef="#ctx0" brushRef="#br0" timeOffset="5684.5684">19199 6077 0,'25'-49'16,"-1"-1"-16,26 25 15,0-24 1,-1 49-16,26-25 16,-26 25-1,1 25-15,0-1 16,-26 26-1,1 0-15,-25-1 16,-25 26 0,1-1-16,-1 0 15,-25 1 1,25-26-16,-24 26 15,24-50 1,0 24-16,0 1 16,25-25-1,25-25 16,0 0-31,0 0 16,24 0-16,1 0 16,0-25-1,-1 25-15,26 0 16,-26-25-1,1 25-15,-25 0 16,24 0 0,-24 0-16</inkml:trace>
  <inkml:trace contextRef="#ctx0" brushRef="#br0" timeOffset="8714.8714">9500 8483 0,'-25'-74'15,"25"148"17,0-74-32,0 75 15,0-1 1,0 25-16,25 25 15,-50-25 1,50 50-16,-25-25 16,0 25-1,0-74-15,25 73 16,-25-73-1,0 24-15,0 25 16,25-99 0,-25 24-16,25 26 15,-1-75 1,1 25-16,25 24 15,-1-49 1,1 0-16,24 25 16,1-25-1,-1 0-15,26 50 16,-1-50-1,0 0-15,25 25 16,-25-25 0,25 49-16,0-49 15,0 0-15,0 0 16,0 0-1,25 0-15,0 0 16,-25 0 0,25 0-16,0 0 15,-1 25 1,1-25-16,0 0 15,0 0 1,0 0-16,0 0 16,24 50-1,-24-50-15,25-50 16,-25 50-1,24 0-15,-24 0 16,25 0 0,-26 0-16,1 0 15,0 0 1,25-25-16,-1 25 15,-24 0-15,0 0 16,0 0 0,0 0-16,0 0 15,-1-49 1,26 49-16,-25 0 15,24 0 1,-24 0-16,0 0 16,0 0-1,0-25-15,24 25 16,-24 0-1,25 0-15,-25 0 16,-1 0 0,1 0-16,0 0 15,0 0 1,0 0-16,0 0 15,-1 0 1,1 0-16,-25 0 16,25 0-1,0 0-15,0 25 16,-25-25-1,25 0-15,-1 49 16,-23-49-16,23 0 16,-24 0-1,0 0-15,0 25 16,0-25-1,25 50-15,-50-50 16,25 0 0,-24 0-16,-1 0 15,0 24 1,-24-24-16,-1 0 15,0 0 1,-24 0-16,24 0 16,-49-24-1,25 24-15,-25-50 16,-1 25-1,-24-49-15,25 24 16,-25 25 0,25-99-16,-25 50 15,25-1-15,-25-24 16,0 25-1,25-1-15,-25-49 16,0 50 0,0-25-16,0 24 15,0 1 1,0 0-16,24-1 15,-24 1 1,25 24-16,-25 25 16,0-24-1,25 24-15,-25-25 16,0 25-1,0 25 17</inkml:trace>
  <inkml:trace contextRef="#ctx0" brushRef="#br0" timeOffset="11282.1281">3870 5904 0,'-50'-25'15,"25"25"1,25-25-16,-25-25 15,25 1 1,0-1-16,0-24 16,0-26-16,25 26 15,-25-25 1,0 0-16,0 24 15,0-24 1,0 25-16,0-1 16,0 26-1,0-1-15,0 25 16,0 0-1,25 25 17,0 0-32,0 0 15,-1 0 1,26 0-16,0 0 15,-1 0 1,1-25-16,24 25 16,-24 0-1,24 0-15,1 0 16,24-24-1,-25-1-15,25 0 16,1 0-16,24 0 16,-25 1-1,25-1-15,0 25 16,0-25-1,0 0-15,0 25 16,25-25 0,-25 1-16,25 24 15,0-25 1,-1 25-16,1-25 15,25 0 1,-25 0-16,24 25 16,-24-24-1,25-1-15,-1 25 16,1-25-1,0 25-15,24-25 16,-24 25 0,24 0-16,-24-25 15,24 25 1,-24 0-16,24 0 15,1 0 1,-26-24-16,26 24 16,-1 0-16,1 0 15,-1-25 1,-24 25-16,24 0 15,1 0 1,-26 0-16,26 0 16,-1 0-1,-24 0-15,24 0 16,-24 0-1,24 0-15,-24 25 16,0-50 0,-1 25-16,26 0 15,-26 0 1,26 0-16,-26 0 15,1 0 1,0 0-16,-1 0 16,1 0-1,-1-25-15,26 25 16,-25 0-16,-1 0 15,1 0 1,-1 0-16,-24 0 16,25-25-1,0 25-15,-26 0 16,26-25-1,-25 25-15,24-24 16,-24 24 0,25 0-16,-25-25 15,0 25 1,-1-25-16,1 25 15,0 0 1,-25-25-16,0 25 16,0-25-1,0 25-15,0-24 16,0 24-1,-25 0-15,1-25 16,-1 25 0,-25 0-16,1 0 15,-1-25 1,-24 25-16,-1 0 15,1 0-15,-25 0 16,24 25 0,-24-25-16,-25 25 15,25-25 1,0 24-16,0 26 15,-1-25 1,-24 24-16,25 1 16,0 0-1,0 24-15,-25 0 16,0 26-1,0-1-15,0 0 16,0 0 0,25 1-16,-25-1 15,24 0 1,-24-25-16,0 26 15,0-26 1,0 25-16,25-24 16,-25-26-16,0 26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5-19T16:49:14.8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3646 3200 0,'-25'0'0,"1"25"31,-1 24-31,0 1 15,25-1 1,-25 26-16,25-26 16,0 26-1,25-1-15,0-49 16,24 0-1,1 0-15,0-25 16,-1-25 0,-24 0-16,25-25 15,-1 1 1,-24-1-16,0-49 15,0 25 1,-25-26-16,-25 26 16,0 24-1,-24 26-15,-1-1 16,-24 25-16,24 49 15,-25 26 1,26-1-16,-1 1 16</inkml:trace>
  <inkml:trace contextRef="#ctx0" brushRef="#br0" timeOffset="1129.1128">9277 2952 0,'0'-25'16,"-25"0"-16,0 25 16,1 0-1,-1 25 1,-25 0-1,25 0-15,1 24 16,-26 26 0,25-1-16,0 25 15,25-24 1,25-1-16,0-24 15,25-1 1,-1 1-16,1-25 16,24-25-1,-24 0-15,-1-25 16,1 0-1,0 0-15,-1-24 16,-24-26 0,0 1-16,0-25 15,-1-1 1,-24 26-16,-24 0 15,-1 24 1,-25 25-16,-24 0 16,-1 50-16,1 25 15,-25 24 1,0 25-16</inkml:trace>
  <inkml:trace contextRef="#ctx0" brushRef="#br0" timeOffset="2838.2837">18703 2307 0,'0'25'0,"0"-1"15,-25 26 1,25 0-16,-25-1 16,0 26-1,25-1-15,-24 1 16,24 24-1,0-25-15,0 25 16,0 1 0,24-1-16,-24 0 15,25 0 1,-25 0-16,0 1 15,0-1-15,0 25 16,0-25 0,-25 25-16,25 0 15,-24-25 1,24 25-16,0 0 15,0-24 1,0 24-16,-25 0 16,25 0-1,0 0-15,-25 25 16,25-25-1,0 0-15,0 0 16,0-25 0,0 25-16,25-25 15,-25 0 1,0 25-16,25-24 15,-25-1 1,0 0-16,0 0 16,0 0-1,0-24-15,0-1 16</inkml:trace>
  <inkml:trace contextRef="#ctx0" brushRef="#br0" timeOffset="3902.3902">19199 3398 0,'25'0'16,"24"0"-1,1 0 1,-1 0-16,1 0 16,0 0-1,-26 0-15,1 0 16,0 0-1,0 0 17,-25 0-32</inkml:trace>
  <inkml:trace contextRef="#ctx0" brushRef="#br0" timeOffset="4637.4636">19968 3101 0,'0'-50'16,"25"0"-16,-1 26 15,1-26 1,25 25-16,-1 0 16,1 25-1,0 0-15,-26 0 16,26 25-1,0 0-15,-26 0 16,1 24 0,-25 1-16,0 0 15,-25 24 1,-24-24-16,-1 24 15,1 0 1,-26-24-16,26 0 16,-1-26-1,0 1-15,26 0 16,24 0 15,24-25-31,1-25 16,25 25-1,-1 0-15,1-25 16,24 25-1,-24 0-15,0-25 16,-1 25 0,-24 0-16,0-24 15,0 24 1,-25 0-16</inkml:trace>
  <inkml:trace contextRef="#ctx0" brushRef="#br0" timeOffset="5105.5105">17338 3225 0,'0'-25'0,"25"25"15,0 0-15,25-25 16,-1 25-1,1-25-15,24 25 16,-49 0 0,25 0-16,-25-25 15,-1 50 1,1-50-16</inkml:trace>
  <inkml:trace contextRef="#ctx0" brushRef="#br0" timeOffset="5412.5412">17562 2753 0,'-25'0'15,"25"25"1,25 0-16,-25 49 16,0 1-16,0-1 15,0 25 1,0-24-16,0-1 15,0 1 1,0-26-16,0 1 16,0-1-1,0-24-15,0-25 16</inkml:trace>
  <inkml:trace contextRef="#ctx0" brushRef="#br0" timeOffset="5698.5698">17983 2679 0,'0'25'0,"0"24"16,0 26 0,0 24-16,0 25 15,0-25-15,0-24 16,-24-1-1,24-24-15,0-1 16,0 1 0,0-1-16</inkml:trace>
  <inkml:trace contextRef="#ctx0" brushRef="#br0" timeOffset="7990.799">8830 5184 0,'-24'-49'15,"-1"24"-15,25 0 16,25 25 15,-25 25-15,0 0-16,0 24 15,0 26-15,0-1 16,0 25 0,0 25-16,0-25 15,-25 25 1,25-24-16,0-1 15,0 0 1,0-24-16,0 24 16,0-50-1,0 26-15,0-26 16,25-24-1,-25 25-15,24-25 16,1-25 0,0 24-16,25 1 15,-1-25 1,-24 0-16,25 25 15,24-25 1,-24 0-16,24-25 16,1 25-1,-1-25-15,0 25 16,26-24-1,-1-1-15,0 25 16,-25-25-16,26 25 16,-1-25-1,0 0-15,25 25 16,-25-24-1,1 24-15,24-25 16,-25 0 0,25 0-16,0 0 15,0 1 1,0-1-16,0 0 15,0 0 1,0 25-16,0-25 16,0 1-1,0-1-15,0 0 16,25 0-1,-25 25-15,25-25 16,-25 1 0,25-1-16,-25 25 15,0-25 1,24 25-16,1-25 15,-25 0-15,25 25 16,0-24 0,0-1-16,-25 25 15,25-25 1,-1 0-16,-23 25 15,23-25 1,-24 25-16,25-25 16,-25 1-1,25 24-15,-25-25 16,25 25-1,-25-25-15,0 25 16,0-25 0,0 0-16,0 25 15,25-24 1,-25 24-16,0-25 15,0 25 1,-25-25-16,25 25 16,0 0-16,0-25 15,-25 25 1,25-25-16,-24 25 15,24 0 1,-25 0-16,25-24 16,-25 24-1,0 0-15,25 0 16,-24 0-1,-1 0-15,0 0 16,0 0 0,0 24-16,1-24 15,-1 0 1,0 0-16,-24 0 15,-1 0 1,0 0-16,-24 0 16,-25-24-1,24 24-15,-49-25 16,25 0-1,-25 0-15,0-24 16,0 24 0,25-25-16,-25 1 15,0-1-15,25 0 16,-25 26-1,25-26-15,-25 25 16,24 0 0,-24 1-16,-24 24 15,24 0 1</inkml:trace>
  <inkml:trace contextRef="#ctx0" brushRef="#br0" timeOffset="10813.0812">4242 3373 0,'-25'-24'0,"0"-26"16,25 25-1,0-24-15,25-26 16,-25 26 0,0-26-16,0 1 15,0-1 1,0 1-16,25 0 15,-25-1 1,0 25-16,24-24 16,-24 24-1,0 1-15,0-1 16,0 1-1,0 24-15,25-25 16,-25 25 0,25 1-1,0 24 16,0 24-15,-1-24 0,1 25-16,25-25 15,-1 0 1,1 25-16,0-25 15,-1 0 1,26 0-16,-1 0 16,1-25-1,-1 25-15,0 0 16,1 0-1,-1 0-15,25 0 16,-24 0 0,24 0-16,0 0 15,0 0 1,1 0-16,-1 25 15,25-25-15,-25 0 16,25 0 0,0 0-16,0 0 15,0 0 1,0 0-16,0 0 15,25 0 1,-25 25-16,25-25 16,-25 0-1,25 0-15,0 0 16,-1 0-1,1 25-15,0-25 16,0 0 0,0 0-16,0 0 15,-1 24 1,26-24-16,-25 0 15,25 0 1,-26 25-16,26-25 16,0 0-1,-1 0-15,1 0 16,-25 0-1,24 25-15,1-25 16,0 0-16,-1 0 16,1 0-1,-25 0-15,24 0 16,1 0-1,-25 0-15,24 0 16,-24 0 0,25 0-16,-25-25 15,0 25 1,-1 0-16,1-25 15,0 1 1,-25 24-16,25-25 16,0 0-1,0 0-15,-25 0 16,24 25-1,-24-24-15,0-1 16,0 0 0,0 0-16,25 25 15,-25-25 1,-24 1-16,24-1 15,-25 0 1,25 0-16,0 0 16,-25 1-16,25 24 15,-25-25 1,25 0-16,-24 25 15,-1-25 1,0 25-16,25-25 16,-25 25-1,0-24-15,-24 24 16,24 0-1,0 0-15,-24-25 16,24 25 0,0 0-16,-24 0 15,-1 0 1,0 0-16,1 0 15,-26 0 1,1-25-16,24 25 16,-49 0-1,25 0-15,-1 0 16,-24 0-16,0 0 15,0 0 1,0 0-16,-1 0 16,-24 25-1,25-25-15,0 0 16,-25 25-1,0-1-15,25 1 32,-25 25-32,0-1 15,0 1 1,0 0-16,0 24 15,25 0 1,-25 1-16,0-26 16,0 26-1,0-26-15,0 1 16,0 0-1,0-1-15</inkml:trace>
  <inkml:trace contextRef="#ctx0" brushRef="#br0" timeOffset="12628.2627">3001 10269 0,'-24'0'0,"24"75"16,0-75-1,0 74-15,24-74 16,-24 74-1,0-49-15,0 50 16,25-26 0,-25 50-16,25-49 15,25 0-15,-1-26 16,1-24-1,-1-24-15,26-1 16,-26 0 0,1-49-16,24-1 15,-24 1 1,-25-1-16,0-49 15,-50 25 1,0 25-16,-25-1 16,-24 26-1,-25 49-15,0 49 16,-1-49-1,1 75-15,25-1 16,24 25 0</inkml:trace>
  <inkml:trace contextRef="#ctx0" brushRef="#br0" timeOffset="13607.3605">8806 9674 0,'0'-50'0,"-25"50"16,25 50-1,25 24-15,-25-49 16,0 99 0,24-25-16,-24 25 15,0 25 1,0 0-16,25 25 15,-25 24 1,0 0-16,25-24 16,-25 25-1,0-1-15,25 0 16,-25 1-1,25-26-15,-25 1 16,24 0 0,-24-1-16,-24-49 15,24 0 1,0-49-16</inkml:trace>
  <inkml:trace contextRef="#ctx0" brushRef="#br0" timeOffset="14082.4081">9252 10443 0,'25'-25'15,"0"25"-15,49 0 16,-24 0 0,-1 0-16,1 0 15,0 0 1,-1 0-16,1 0 15</inkml:trace>
  <inkml:trace contextRef="#ctx0" brushRef="#br0" timeOffset="14369.4368">9798 9971 0,'0'0'0,"25"75"15,-25-1 1,0 1-16,24-1 15,-24 1 1,0-51-16,25 51 16,-25-26-1,25 26-15</inkml:trace>
  <inkml:trace contextRef="#ctx0" brushRef="#br0" timeOffset="14837.4836">9327 12725 0,'24'0'16,"1"0"-16,25-25 15,-1 25 1,1 0-16,-25 0 16,24-25-1,1 25-15</inkml:trace>
  <inkml:trace contextRef="#ctx0" brushRef="#br0" timeOffset="15318.5317">9798 12526 0,'0'-24'0,"49"24"15,1-25 1,24 25-16,-24 0 15,25 0 1,-26 25-16,1-1 16,-1 1-1,-49 0-15,25 25 16,-50-26-1,1 26-15,-26 0 16,0-1 0,-24 1-16,24-1 15,1-24 1,-1 0-16,25 0 15,25 0 1,25-1 0,25-24-16,-1 25 15,26-25 1,-1 0-16,1 0 15,-1 25 1,0-25-16,-24 0 16,-25 0-1,0 0-15,-1 0 16</inkml:trace>
  <inkml:trace contextRef="#ctx0" brushRef="#br0" timeOffset="15780.5778">7813 12551 0,'0'-25'16,"25"1"0,25 24-1,-25 0-15,49 0 16,-24 0-16,24-25 15,-24 25 1,-1 0-16,1 0 16,0 0-1,-1-25-15</inkml:trace>
  <inkml:trace contextRef="#ctx0" brushRef="#br0" timeOffset="16036.6035">8062 12303 0,'0'25'31,"0"0"-31,0 49 16,24-24-1,-24 24-15,25 1 16,-25-26-16,25 26 16,-25-51-1,25 26-15,-25-25 31</inkml:trace>
  <inkml:trace contextRef="#ctx0" brushRef="#br0" timeOffset="16495.6493">8359 12378 0,'0'-25'15,"25"0"-15,0 25 16,24 0 0,1 25-16,0-25 15,-1 25 1,-24-1-16,0 1 15,0 25 1,-25-1-16,-25 1 16,-25 0-1,1-1-15,-26 1 16,26-1-16,24 1 15,0-25 1,25 0 0,25-1-1,0-24-15,24 0 16,26 0-1,-1-24-15,-24 24 16,-1 0 0,1-25-16,-25 25 15,-25 0 1</inkml:trace>
  <inkml:trace contextRef="#ctx0" brushRef="#br0" timeOffset="18954.8953">16222 9475 0,'0'50'15,"25"49"-15,0 25 16,0-25-1,24 25-15,-24 25 16,0 0 0,0 0-16,-25 25 15,25 24 1,-25 0-16,0-24 15,0 25 1,0-1-16,0-24 16,0-1-16,0 26 15,0-26 1,0-24-16,-25 0 15,25-25 1,0-25-16,0 0 16</inkml:trace>
  <inkml:trace contextRef="#ctx0" brushRef="#br0" timeOffset="19396.9394">16644 10269 0,'25'-49'0,"24"49"15,26 0 1,-1 0-16,-24 0 16,24 0-1,1 0-15,-26 0 16,-24 0-1,25 0-15</inkml:trace>
  <inkml:trace contextRef="#ctx0" brushRef="#br0" timeOffset="19658.9657">17289 9748 0,'0'25'31,"0"25"-31,0-26 16,25 51-1,-25 49-15,0-50 16,0 1-1,0-1-15,0 1 16,24-1 0,-24 0-16</inkml:trace>
  <inkml:trace contextRef="#ctx0" brushRef="#br0" timeOffset="20080.0078">16917 12948 0,'25'0'16,"24"0"-1,-24-25 1,49 25-16,-24 0 16,0 0-1,-1 0-15,1-25 16</inkml:trace>
  <inkml:trace contextRef="#ctx0" brushRef="#br0" timeOffset="20577.0575">17338 12675 0,'25'-25'15,"0"25"1,25-24-16,24 24 15,1 0 1,-26 24-16,1 1 16,-1 0-1,-24 0-15,0 0 16,-25 24-1,-25-24-15,0 25 16,1-1 0,-26 1-16,0-1 15,1-24 1,24 0-16,0 0 15,25 0 1,0-1-16,25 1 31,0-25-31,24 25 16,1-25-1,0 25-15,-1-25 16,1 0-16,-1 0 16,-24 0-1,25 0-15,-25 0 16,-1 0-1,-48 0 1</inkml:trace>
  <inkml:trace contextRef="#ctx0" brushRef="#br0" timeOffset="21247.1244">15032 10592 0,'49'0'31,"1"-25"-31,-1 25 16,26 0 0,-26 0-16,1 0 15,0-50-15,-1 50 16,-24 0-1,-25 0 1</inkml:trace>
  <inkml:trace contextRef="#ctx0" brushRef="#br0" timeOffset="21534.1531">15230 10269 0,'-25'0'16,"25"0"15,0 25-15,25 25-16,-25 24 15,25-49 1,-25 49-16,0 1 15,0 24-15,0-50 16,25 1 0,-25-25-16,24 0 31,1-25-31</inkml:trace>
  <inkml:trace contextRef="#ctx0" brushRef="#br0" timeOffset="22044.2042">15478 10344 0,'0'-75'15,"25"75"1,0-49-16,24 24 16,1 25-1,0 0-15,-1 25 16,1-25-16,-25 49 15,-1-24 1,-24 25-16,0 24 16,-24 0-1,-1-49-15,0 50 16,0-26-1,0 1-15,1-1 16,-1-24 0,25 0-16,-25-25 15,50 25 1,0-25 15,24 0-31,-24-25 16,25 25-1,-1 0-15,1-25 16,-25 25-1,24 0-15,1-25 16,-25 25 0,-1 0-16</inkml:trace>
  <inkml:trace contextRef="#ctx0" brushRef="#br0" timeOffset="23748.3746">22126 10046 0,'0'0'16,"-25"74"-16,0 1 15,25-50 1,25 24-16,-25 26 16,25-51-1,24 26-15,1-25 16,-25 24-1,24-49-15,1 0 16,0-49 0,-1 24-16,1-25 15,-1 26 1,-24-51-16,0 1 15,-25-1-15,-25 1 16,0 24 0,-49 25-16,0-24 15,-26 49 1,1 49-16,25-24 15,-25 25 1,49 24-16</inkml:trace>
  <inkml:trace contextRef="#ctx0" brushRef="#br0" timeOffset="27294.7292">8458 12998 0,'-24'0'32,"24"-25"-32,-25 25 31,0 0 0,25 25-31,-25-1 31,25 1-31,0 25 16,0-1-1,0 1-15,0 0 16,0 24 0,25 1-16,-25-1 15,0 0 1,25-24-16,-25 24 15,0 1 1,25-1-16,-25 1 16,24-1-16,-24 0 15,25-24 1,0 0-16,-25-1 15,25 1 1,0-25-16,-25-1 16,24 1-1,1-25-15,0 25 16,25-25-1,-26 0-15,26 25 16,0-25 0,-1 0-16,1-25 15,-1 25 1,26 0-16,-1-25 15,-24 25 1,24 0-16,1-25 16,-1 25-1,1-24-15,-26 24 16,26-25-1,-1 25-15,0-25 16,1 25 0,-1-25-16,1 25 15,-1 0-15,1-25 16,-1 25-1,0-24-15,1-1 16,-1 25 0,1-25-16,-1 25 15,0 0 1,1-25-16,-1 0 15,25 25 1,-24 0-16,-1-24 16,1 24-1,-26-25-15,26 25 16,24-25-1,-25 25-15,1 0 16,-1-25 0,1 25-16,-1 0 15,0 0 1,-24 0-16,24-25 15,1 25 1,24 0-16,-25 0 16,1 0-16,-1-24 15,1 24 1,-1 0-16,1 0 15,-1 0 1,0-25-16,26 25 16,-26 0-1,0 0-15,26 0 16,-26 0-1,25 0-15,-24 0 16,24-25 0,0 25-16,-24 0 15,24 0 1,-25 0-16,25 0 15,1 0 1,-26 0-16,25 25 16,0-25-1,1 0-15,-26 0 16,25 0-16,1 0 15,-1 0 1,0 0-16,0 0 16,0 25-1,1-25-15,-1 0 16,0 0-1,0 0-15,1 0 16,-1 0 0,0 24-16,0-24 15,0 0 1,1 25-16,24-25 15,-25 0 1,0 25-16,0-25 16,25 0-1,-24 25-15,-1-25 16,25 25-1,-25-25-15,0 24 16,25 1 0,-25-25-16,25 25 15,0 0 1,-24-25-16,24 25 15,0-1-15,-25-24 16,25 25 0,0 0-16,0 0 15,0-25 1,-25 25-16,25-25 15,0 24 1,0-24-16,0 0 16,-24 25-1,24-25-15,0 0 16,0 0-1,-25 0-15,25 0 16,-25 0 0,0 0-16,25 0 15,-24-25 1,-1 25-16,0 0 15,0-24 1,-24 24-16,24-25 16,-25 25-16,1-25 15,-1 0 1,-24 25-16,24-25 15,-24 1 1,-25-1-16,24 0 16,-24-25-1,0 26-15,0-26 16,-1 0-1,1 1-15,0-26 16,0 1 0,-25-25-16,25 24 15,-25-24 1,24 0-16,1 0 15,-25-1 1,25 1-16,-25 0 16,25 0-1,-25 0-15,25-1 16,-25 26-1,24 0-15,-24-1 16,25 1-16,0 24 16,-25 1-1,25-1-15,-25 25 16,25 0-1,-25-24-15,24 24 32,-24 25-1</inkml:trace>
  <inkml:trace contextRef="#ctx0" brushRef="#br0" timeOffset="29921.9919">3497 9922 0,'-24'-25'15,"-1"25"1,25-50 0,0 26-16,0-51 15,0 26 1,0 24-16,0-50 15,0 75 1,-25-74-16,25 49 16,0 0-16,0 1 31,25 48 0,0-24-31,-1 25 16,1-25-1,25 25-15,-1-25 16,-24 0-1,25 25-15,24-25 16,-24 0 0,24-25-16,-24 25 15,24 0 1,1-25-16,-1 25 15,25-25 1,-24 25-16,24-24 16,0 24-1,0 0-15,1 0 16,-1 0-1,0-50-15,0 50 16,25 0 0,0-25-16,-24 25 15,24 0-15,0 0 16,0 0-1,0-49-15,0 49 16,25 0 0,-25 0-16,0-25 15,24 25 1,-24 0-16,0 0 15,25 0 1,-25 0-16,25 0 16,0 0-1,-25 0-15,25 0 16,-25 0-1,25 0-15,0 0 16,-25 0 0,24 0-16,1 0 15,-25 0 1,0 0-16,25 0 15,0 0 1,-25 0-16,25 0 16,0-50-16,-25 50 15,24 0 1,-24 0-16,25 0 15,-25 0 1,25 0-16,-25 0 16,25-25-1,0 25-15,0 0 16,-25 0-1,24 0-15,1 0 16,-25 0 0,25 0-16,0 0 15,0-49 1,0 49-16,-25 0 15,25 0 1,-1 0-16,-24-25 16,25 25-1,-25 0-15,25 0 16,0 0-16,-25 0 15,25-50 1,0 50-16,-25 0 16,0-24-1,24 24-15,-24 0 16,0-50-1,25 50-15,-25-25 16,0 25 0,-24 0-16,24-50 15,-25 26 1,0 24-16,0-50 15,0 50 1,1-25-16,-26 25 16,-24 0-1,24 0-15,-24 0 16,-1 0-1,-24 25-15,0-25 16,0 50 0,0-26-16,-25 26 15,24 25 1,-24-1-16,0-49 15,25 49-15,-25 1 16,0-26 0,0 26-16,25-26 15,-25 1 1,0-1-16,25 26 15,-25-75 1,0 74-16,0-74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5-19T16:50:37.5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10492 4762 0,'-24'0'31,"-1"-24"-31,0 48 15,0-24 1,-24 25-16,24 25 16,-25 0-1,1 24-15,24-24 16,25 24-1,0 0-15,25-24 16,-1-25 0,26 0-16,0-1 15,-1-24 1,1-24-16,-1-1 15,1 0 1,0-25-16,-1 1 16,-24-26-1,0 26-15,-25-26 16,0 1-1,-25 24-15,-25 25 16,1 1-16,-1 24 16,-24 24-1,24 26-15,1 0 16,24-1-1,25 1-15</inkml:trace>
  <inkml:trace contextRef="#ctx0" brushRef="#br0" timeOffset="1216.1216">9426 4514 0,'0'25'16,"-25"50"0,25-1-1,0 0-15,-25 26 16,25-1-16,-25 0 15,25-24 1,0-26-16,-24 1 16,24-1-1,0-24-15,-25-25 31,25-25-31</inkml:trace>
  <inkml:trace contextRef="#ctx0" brushRef="#br0" timeOffset="1411.141">9178 4936 0,'25'0'15,"-1"0"1,1-25-1,25 1-15,24-1 16,-24 0-16,-1 0 16,1 25-1</inkml:trace>
  <inkml:trace contextRef="#ctx0" brushRef="#br0" timeOffset="1738.1737">9575 4762 0,'-25'25'15,"25"0"1,-25 0-16,0 49 15,25-24 1,0 24-16,0-24 16,0-25-1,25 0-15,0-25 16,0 0-1,-1 0-15,26-25 16,-25-25 0,0 25-16,-1-49 15,1 24 1,-50-24-16,25 49 15,-24-25 1,-26 50-16,-24 0 16,24 50-16,0-25 15,1 25 1</inkml:trace>
  <inkml:trace contextRef="#ctx0" brushRef="#br0" timeOffset="2432.2432">10840 4738 0,'0'24'0,"0"1"16,0 50-1,-25-1-15,25 25 16,-25 1 0,25-1-16,0-25 15,0 1 1,0-26-16,0 1 15,0-1 1,0-24-16,0 0 16,0-25-1</inkml:trace>
  <inkml:trace contextRef="#ctx0" brushRef="#br0" timeOffset="2752.2752">10765 4936 0,'0'-49'16,"25"-1"-16,0 25 16,0 25-16,24-25 15,-24 25 1,0 25-16,24-25 15,-24 25 1,0 25-16,-25-26 16,-25 26-1,0 0-15,1-1 16,-26 1-1,0-25-15,1-1 16,-1 1 0,1-25-16,49-25 31</inkml:trace>
  <inkml:trace contextRef="#ctx0" brushRef="#br0" timeOffset="3056.3056">11261 4862 0,'0'49'15,"0"1"-15,-24 24 16,24 26-1,-25-1-15,25-25 16,0 25 0,0-24-16,0-26 15,0 1 1,25 0-16,-25-26 15,0-48 32,0-26-47</inkml:trace>
  <inkml:trace contextRef="#ctx0" brushRef="#br0" timeOffset="3342.3342">11187 5358 0,'0'-75'16,"0"-24"-16,0 25 16,0-1-1,25 1-15,0 0 16,-1 24-1,1 25-15,25-25 16,-25 50 0,-1 0-16,26 25 15,-25 0 1,0 0-16,-25 25 15,0-1 1,-25 1-16,0-1 16,0 1-1,-24 0-15,-1-26 16,0 1-1,26-25-15,24 0 32</inkml:trace>
  <inkml:trace contextRef="#ctx0" brushRef="#br0" timeOffset="3761.3761">11757 4738 0,'-49'24'0,"24"26"16,0 0-1,-24 24-15,24 25 16,25-49-1,0 0-15,25-26 16,-1 1 0,26-25-16,0 0 15,-26-25 1,26 1-16,0-1 15,-26-25 1,1 1-16,-25-26 16,0 26-1,-25-26-15,-24 25 16,24 26-1,-49 24-15,24 24 16,0 1-16,26 25 16,-1 24-1,25 1-15</inkml:trace>
  <inkml:trace contextRef="#ctx0" brushRef="#br0" timeOffset="4224.4224">12353 4638 0,'-25'-24'15,"-25"24"-15,26 0 16,-26 0 0,0 0-16,25 24 15,-24 1 1,49 0-16,-25 25 15,50-26-15,-25 1 16,49 25 0,1 0-16,0-26 15,-1 1 1,1 25-16,-25-25 15,-25-1 1,-25 1-16,0 0 16,0 0-1,-24 0-15,24-1 16,-25-24-1,1 0-15,24 0 16,25-24 0,-25-26-16,50-24 15</inkml:trace>
  <inkml:trace contextRef="#ctx0" brushRef="#br0" timeOffset="4481.448">12526 4663 0,'0'25'16,"-24"0"-16,24 24 16,0 26-1,-25-1-15,25 1 16,0-1-1,-25-24-15,25-1 16,0-24 0,0 0-16,25-25 15,0 0 1</inkml:trace>
  <inkml:trace contextRef="#ctx0" brushRef="#br0" timeOffset="4734.4733">12799 4539 0,'0'25'15,"-25"25"1,25 24-1,-24 25-15,-1-24 16,25 24 0,-25-25-16,0 1 15,25-50 1,0-1-16,0 1 15,0-25 1</inkml:trace>
  <inkml:trace contextRef="#ctx0" brushRef="#br0" timeOffset="5213.5213">12626 4887 0,'24'0'0,"26"0"15,24 0 1,26 0-16,-26 0 16,0 0-1,-24-25-15,0 25 16,-1-25-16,-24 25 15,25-25 1,-50 0-16,0 0 16,0-24-1,-25 49-15,-25-25 16,25 25-1,-24 0-15,24 25 16,-25 24 0,26 1-16,-1 0 15,0 24 1,25 1-16,25-51 15,0 26 1,24-25-16,-24 0 16,25-25-1,-1 0-15,1 0 16,-25-25-1,0 0-15,-1 0 16,1-24-16</inkml:trace>
  <inkml:trace contextRef="#ctx0" brushRef="#br0" timeOffset="5418.5418">12402 4415 0,'0'0'31</inkml:trace>
  <inkml:trace contextRef="#ctx0" brushRef="#br0" timeOffset="6560.656">14610 4812 0,'0'-25'15,"0"0"1,-25 1 0,0-1-1,1 0-15,-26 0 16,0 0-1,1 25-15,-26 0 16,26 0 0,-1 0-16,0 25 15,26 0-15,-1 25 16,25-26-1,25 26-15,-1-25 16,26 0 0,24 24-16,1 1 15,-1-25 1,-24 24-16,-25-24 15,0 25 1,-25-25-16,-25-1 16,0 26-1,-25-25-15,1 0 16,-1-1-1,0-24-15,1 0 16,24-24 0,25-51-16,25 26 15</inkml:trace>
  <inkml:trace contextRef="#ctx0" brushRef="#br0" timeOffset="6785.6785">14734 4688 0,'0'25'15,"25"24"1,-25 1-16,0 0 16,0 24-1,0 1-15,0-1 16,0-24-1,0-1-15,0 1 16,25-25 0,-25-1-16</inkml:trace>
  <inkml:trace contextRef="#ctx0" brushRef="#br0" timeOffset="7102.7102">15180 4762 0,'-49'-24'0,"24"48"16,-25 1-1,-24 25-15,24 0 16,26-1-1,-1 26-15,25-26 16,25-24 0,-1 0-16,26 0 15,-25-25 1,0 0-16,24-25 15,-24-25 1,25 1-16,-26-1 16,1-24-1</inkml:trace>
  <inkml:trace contextRef="#ctx0" brushRef="#br0" timeOffset="7342.7342">15205 4514 0,'0'-24'0,"0"-1"15,0 50-15,0-1 16,0 26-1,-25 0-15,25 49 16,-24 0 0,24 0-16,0-24 15,0-1 1,0-24-16,0-1 15,24 1 1,-24-25 0,25-25-1</inkml:trace>
  <inkml:trace contextRef="#ctx0" brushRef="#br0" timeOffset="7789.7789">15404 4862 0,'-25'0'15,"50"25"-15,-25-1 16,25 1 0,-1 0-16,1-25 15,0 0 1,25-25-16,-26 0 15,1 1 1,0-1-16,0-25 16,-25 0-1,0 1-15,-25-1 16,0 50-1,0 0-15,-24 25 16,24 0 0,-25 49-16,1 1 15,24-1 1,0 1-16,50-26 15,-25 1 1,50-25-16,-26-1 16,26-24-1,0 0-15,-1-24 16,1 24-1,-1-50-15,1 25 16,-25-24-16</inkml:trace>
  <inkml:trace contextRef="#ctx0" brushRef="#br0" timeOffset="8042.8042">14784 4390 0,'-25'-24'16,"0"24"-1</inkml:trace>
  <inkml:trace contextRef="#ctx0" brushRef="#br0" timeOffset="14169.4168">18529 7789 0,'0'24'31,"0"1"-31,0 25 16,0 24-1,0 1-15,-25 49 16,25-50 0,0 25-16,0-24 15,0-50 1,0 24-16,25 26 15,-50-75 1</inkml:trace>
  <inkml:trace contextRef="#ctx0" brushRef="#br0" timeOffset="14424.4423">18231 8161 0,'25'0'31,"25"-25"-15,-1 25-16,1-25 15,24 25 1,1-25-16,-1 25 15,-24 0 1,0 0-16,-26 0 16</inkml:trace>
  <inkml:trace contextRef="#ctx0" brushRef="#br0" timeOffset="14710.4708">18752 8111 0,'-24'0'15,"-1"50"-15,25-25 16,-25 49 0,25-24-16,0-26 15,25 51 1,24-75-16,-24 0 15,25 0 1,-1 0-16,1 0 16,0-75-16,-26 75 15,1-49 1,-25-26-16,0 26 15,-25-1 1,-24 1-16,-1 24 16,1 25-1,-1 25-15,0-1 16,1 26-1,49 0-15</inkml:trace>
  <inkml:trace contextRef="#ctx0" brushRef="#br0" timeOffset="15303.5302">20067 7937 0,'-50'25'16,"26"0"-16,-26 25 16,25-1-1,0 51-15,1-51 16,24 26-1,0-51-15,49 1 16,-24 25 0,25-50-16,-1 0 15,1 0-15,-1-50 16,-24 25-1,25-24-15,-50-1 16,25 1 0,-25-26-16,-25 26 15,0-1 1,-25 0-16,1 50 15,-1 0 1,25 25-16,1 0 16,-1 25-1,25-26-15</inkml:trace>
  <inkml:trace contextRef="#ctx0" brushRef="#br0" timeOffset="15609.5608">20414 7962 0,'0'25'0,"0"25"15,-25 24 1,25 1-16,0 24 15,0-25 1,0 1-16,0-1 16,0 0-1,25-24-15,-25-25 16,0 24-1,0-49 17,-25-74-17</inkml:trace>
  <inkml:trace contextRef="#ctx0" brushRef="#br0" timeOffset="15916.5915">20365 8161 0,'0'-75'15,"24"1"-15,-24 24 16,25 1-16,0 24 15,0 0 1,0 0-16,-1 25 16,26 0-1,-25 25-15,24 0 16,-24 0-1,25-1-15,-50 26 16,0-25 0,-25 0-16,0 0 15,-24 24 1,-1-24-16,-24 0 15,24 0 1,25-25-16,0 0 16,1 0-1</inkml:trace>
  <inkml:trace contextRef="#ctx0" brushRef="#br0" timeOffset="16222.6221">20861 7813 0,'0'50'15,"-25"0"1,25 24-16,0 1 15,-25 24 1,25 0-16,0-25 16,-25 1-1,25-1-15,0 1 16,0-51-1,0 26-15,25-25 32,-25-50-32</inkml:trace>
  <inkml:trace contextRef="#ctx0" brushRef="#br0" timeOffset="16539.6538">20762 8012 0,'24'-75'0,"1"51"15,0-26 1,25 25-16,-1 0 16,1 25-1,-1 0-15,-24 25 16,25 25-1,-25-25-15,-25 24 16,-25-24 0,0 25-16,-25-1 15,1-24 1,-1 0-16,-24 0 15,-1 0 1,26-25-16,24 0 16,25-25-1</inkml:trace>
  <inkml:trace contextRef="#ctx0" brushRef="#br0" timeOffset="16952.6951">21307 7863 0,'-25'25'16,"1"24"-16,-1 26 15,-25-25 1,50 24-16,-25-24 15,50-1 1,-25-24-16,50 0 16,-25-25-1,24 0-15,1-25 16,-1 0-1,1-24-15,-25-1 16,24 0 0,-24 1-16,-25-26 15,-25 26 1,1-1-16,-1 25 15,-25 0-15,1 50 16,-1 0 0,0 25-16,26-1 15,24 1 1</inkml:trace>
  <inkml:trace contextRef="#ctx0" brushRef="#br0" timeOffset="17356.7355">21927 7689 0,'-24'0'15,"-26"-24"1,25 48-16,-24-24 16,24 25-16,25 25 15,25-25 1,-25 24-16,49-24 15,1 25 1,-1-26-16,-24 26 16,25-25-1,-50 25-15,25-26 16,-50 1-1,0-25-15,0 25 16,-24 0 0,-1-25-16,0 0 15,26 0 1,-1-25-16,25-25 15</inkml:trace>
  <inkml:trace contextRef="#ctx0" brushRef="#br0" timeOffset="17601.76">22175 7764 0,'0'49'0,"0"1"16,0 24-1,0 1-15,0-25 16,0 24 0,0-24-16,0-26 15,0 1 1,25 0-1,0-50 1</inkml:trace>
  <inkml:trace contextRef="#ctx0" brushRef="#br0" timeOffset="17867.7866">22473 7491 0,'0'25'15,"0"0"1,0 24-16,-25 26 16,25-1-16,0 25 15,0-24 1,0 24-16,0-49 15,0-1 1,0-24-16,0 0 16,0-25-1</inkml:trace>
  <inkml:trace contextRef="#ctx0" brushRef="#br0" timeOffset="18347.8345">22275 7888 0,'24'25'0,"1"-25"16,25 24-1,24-24-15,1 0 16,-1 0-16,0 0 15,1 0 1,-1 0-16,-24-24 16,0 24-1,-26-25-15,1 0 16,-25 0-1,0-24-15,-25 24 16,1 0 0,-1 0-16,0 25 15,-25 0 1,26 25-16,-1 0 15,0 24 1,0 26-16,25-26 16,25 26-1,0-25-15,0-26 16,24 1-1,-24 0-15,25-25 16,-26 25 0,1-50-16,0 25 15,0-50-15</inkml:trace>
  <inkml:trace contextRef="#ctx0" brushRef="#br0" timeOffset="18572.8571">22027 7491 0,'24'0'15</inkml:trace>
  <inkml:trace contextRef="#ctx0" brushRef="#br0" timeOffset="21323.1321">16446 9153 0,'-25'0'16,"25"-50"-16,-25 50 15,0-24 1,0 48 0,-24-24-1,-1 50-15,0-50 16,26 74-1,-26-74-15,25 75 16,25-75 0,0 74-16,25-74 15,25 25 1,-1 25-16,26-26 15,-26 1 1,26 25-16,-26-1 16,-24-24-1,-25 25-15,-25-25 16,1 24-16,-26-24 15,0 25 1,1-50-16,-1 0 16,0 0-1,26-50-15,-1 25 16</inkml:trace>
  <inkml:trace contextRef="#ctx0" brushRef="#br0" timeOffset="21571.1568">16545 9178 0,'25'49'16,"-25"-24"-1,0 25-15,0 24 16,0 1-1,0 24-15,0-25 16,0-24 0,24 24-16,-24-49 15,25 25 1,0-50-16,0 0 15</inkml:trace>
  <inkml:trace contextRef="#ctx0" brushRef="#br0" timeOffset="21865.1863">16917 9227 0,'-50'0'0,"25"25"16,-24 25-1,24 24-15,-25 1 16,26-26 0,24 50-16,0-74 15,24 25 1,1-50-16,0 0 15,0 0 1,0-50-16,-1 25 16,1-24-1,0-26-15,-25 1 16</inkml:trace>
  <inkml:trace contextRef="#ctx0" brushRef="#br0" timeOffset="22079.2077">16892 9079 0,'0'-75'0,"0"75"15,0-50-15,0 100 31,0 25-15,0-1 0,0 0-16,25 1 15,-25 74 1,0-100-16,25 50 15,-25-24 1,24-50-16,-24 24 16,0-24-1</inkml:trace>
  <inkml:trace contextRef="#ctx0" brushRef="#br0" timeOffset="22560.2558">17115 9376 0,'25'0'0,"0"0"16,0 25-16,-1-25 15,26 50 1,0-50-16,-26-50 15,26 50 1,-25-25-16,-25 25 16,25-74-1,-25 24-15,0 25 16,-25-24-1,0 24-15,0 25 16,-24-50 0,-1 100-16,25-50 15,-24 74 1,24 1-16,0-1 15,25 1 1,0-1-16,25 0 16,0 1-1,-1-75-15,1 25 16,25 24-16,-1-49 15,-24 0 1,25 0-16,-25-49 16,24 24-1,-24-25-15</inkml:trace>
  <inkml:trace contextRef="#ctx0" brushRef="#br0" timeOffset="22805.2803">16570 8930 0,'0'0'31</inkml:trace>
  <inkml:trace contextRef="#ctx0" brushRef="#br0" timeOffset="23408.3406">18182 9153 0,'-25'0'16,"0"0"-16,0 25 15,1 24 1,-1-24-16,0 25 16,0 49-1,0-25-15,25 1 16,0-1-1,25-24-15,0-50 16,0 25 0,24-25-16,-24-25 15,25 25 1,-25-50-16,24 25 15,-24-74 1,-25 50-16,25-26 16,-25 1-1,-25-1-15,0 26 16,0 24-1,1 25-15,-1 25 16,0 24-16,0 26 16,25-1-1</inkml:trace>
  <inkml:trace contextRef="#ctx0" brushRef="#br0" timeOffset="23755.3753">18579 9922 0,'0'49'16,"0"-98"-1,-25 49 1,0-25-1,25-49-15,-25-1 16,0 1-16,25-1 16,0-49-1,0 25-15,0 25 16,0-1-1,25 26-15,-25 24 16,50-49 0,-25 74-16,0-50 15,24 50 1,-24 0-16,0 50 15</inkml:trace>
  <inkml:trace contextRef="#ctx0" brushRef="#br0" timeOffset="23959.3957">18331 9451 0,'24'0'15,"1"0"1,25-50-16,24 50 16,1-25-16,24 25 15</inkml:trace>
  <inkml:trace contextRef="#ctx0" brushRef="#br0" timeOffset="24522.452">19645 9227 0,'-24'0'16,"-1"0"-1,-25 0-15,0 25 16,1 25-1,-1-25-15,25 24 16,1 26-16,-1-51 16,25 1-1,0 0-15,25 0 16,-1-25-1,1 0-15,25-25 16,-25 0 0,24-24-16,-24 49 15,0-75 1,0 1-16,0 24 15,-25 25 1,0-24-16,0 98 47,0 26-32,0-1-15,0 1 16,24-26 0,-24 1-16,25-1 15,0 26-15,0-75 16</inkml:trace>
  <inkml:trace contextRef="#ctx0" brushRef="#br0" timeOffset="24863.4861">20092 9227 0,'-50'0'16,"25"0"-1,-24 0-15,-1 75 16,1-1 0,-1-49-16,50 25 15,-25 24 1,50-49-16,0 24 15,0-49 1,-1 0-16,1 0 16,25 0-1,-1-74-15,1 24 16,-25-24-16,24 0 15,-24-1 1</inkml:trace>
  <inkml:trace contextRef="#ctx0" brushRef="#br0" timeOffset="25094.5091">20141 8930 0,'-24'-50'0,"-1"50"32,25 50-17,0 24 1,0 1-16,25-1 15,-25 0 1,0 26-16,24 24 16,-24-75-1,25 50-15,-25-74 16,25 25-1,0-50-15,-25 25 16</inkml:trace>
  <inkml:trace contextRef="#ctx0" brushRef="#br0" timeOffset="25454.5452">20637 9227 0,'-49'-49'16,"24"49"0,-25 49-1,1-49-15,-1 25 16,1 50-1,-1-26-15,25 26 16,0-26 0,25 1-16,0-1 15,50-24 1,-25-25-16,24 0 15,-24-25-15,50 25 16,-26-74 0,1 0-16,-25 24 15,24-24 1</inkml:trace>
  <inkml:trace contextRef="#ctx0" brushRef="#br0" timeOffset="25706.5704">20662 8880 0,'0'-25'16,"-25"25"-1,25 0 17,0 75-32,-24-1 15,24 1 1,0 24-16,24 25 15,-24-50 1,0 25-16,25-24 16,-25-26-1,25 26-15,-25-75 16,25 25-1,-25-25-15</inkml:trace>
  <inkml:trace contextRef="#ctx0" brushRef="#br0" timeOffset="26442.644">20960 9153 0,'0'25'31,"0"24"-31,0 26 15,0-50 1,0 49-16,0-24 16,0-1-1,-25 1-15,25-1 16,25-24-1,-25 25-15,0-50 32,0 0-32</inkml:trace>
  <inkml:trace contextRef="#ctx0" brushRef="#br0" timeOffset="26667.6665">20910 8930 0,'0'24'63</inkml:trace>
  <inkml:trace contextRef="#ctx0" brushRef="#br0" timeOffset="27055.7053">21431 8781 0,'-25'25'16,"25"24"-1,0-24-15,0 25 16,-24 24 0,24 1-16,24 24 15,-24-25 1,0 50-16,0-49 15,25-26 1,-25 1-16,25-1 16,-25-24-1,25 25-15,0-50 16,-25 25-1,24-25-15,1-25 16,0-25 0</inkml:trace>
  <inkml:trace contextRef="#ctx0" brushRef="#br0" timeOffset="27484.7482">21183 9227 0,'-25'0'0,"50"0"15,0 0-15,25-49 16,-1 49-1,26-25-15,-1 25 16,-24 0 0,24-50-16,0 50 15,-49 0 1,0 0-16,-50 50 47,25-50-32,0 74-15,0-49 16,0 50-1,0-26-15,25 26 16,-25-51 0,25 26-16,0-25 15,0-25-15,-1 0 16</inkml:trace>
  <inkml:trace contextRef="#ctx0" brushRef="#br0" timeOffset="27846.7844">21952 9079 0,'-25'24'15,"25"26"-15,-24 24 16,24-49-1,0 50-15,0-26 16,24 26 0,1-75-16,0 24 15,0-24 1,0 0-16,24-24 15,-24 24-15,0-75 16,0 26 0,-25 24-16,-25-50 15,0 26 1,0 24-16,-24-25 15,24 26 1,-25 48-16,25-24 16</inkml:trace>
  <inkml:trace contextRef="#ctx0" brushRef="#br0" timeOffset="28332.833">22349 9079 0,'25'74'0,"-25"-49"15,25 24 1,-25 26-16,0-50 16,0 24-1,0 26-15,-25-51 16,25 1-1,-25-25 1,50 0 0,-25-49-1,0-26-15,25 26 16,-1-26-1,1 50-15,0-49 16,0 74 0,0-50-16,-1 50 15,1 0 1,0 50-16,-25-25 15,25 24 1,0 26-16,-25-1 16,24 1-1,1-1-15,-25 0 16,25-49-1,0 25-15,25-50 16,-26 0 0,1 0-16,0 0 15,0-50-15</inkml:trace>
  <inkml:trace contextRef="#ctx0" brushRef="#br0" timeOffset="28598.8595">21654 8632 0,'-24'0'15,"48"0"1,-24 0 15</inkml:trace>
  <inkml:trace contextRef="#ctx0" brushRef="#br0" timeOffset="31212.1209">10517 11782 0,'0'25'15,"0"25"-15,0 24 16,0 0-1,0 1-15,0 24 16,0-24 0,0-1-16,0 0 15,25-24-15,-25 0 16,25-26-1,24 1-15,-24-25 16,0-25 0,0 1-16,24-1 15</inkml:trace>
  <inkml:trace contextRef="#ctx0" brushRef="#br0" timeOffset="31406.1403">10319 12105 0,'25'0'15,"-1"-25"1,26 0-16,24 0 15,1 25-15</inkml:trace>
  <inkml:trace contextRef="#ctx0" brushRef="#br0" timeOffset="31754.1751">10840 12080 0,'-25'49'0,"0"-24"16,0 25-1,25 0-15,0-1 16,25 1-1,0-50-15,24 25 16,1-25 0,0 0-16,-1-25 15,1 0 1,-25-25-16,-1 1 15,-24 24 1,-24-25-16,-1 1 16,-50-1-1,26 25-15,-26 25 16,26 0-16,-1 25 16,25 25-1,1-26-15,48 26 16,1 0-1</inkml:trace>
  <inkml:trace contextRef="#ctx0" brushRef="#br0" timeOffset="32285.2282">12278 12030 0,'0'-25'0,"0"-24"15,-24 49 1,-1-25-16,0 0 16,-25 25-16,25 0 15,-24 25 1,-1 0-16,25 0 15,1-1 1,-1 1-16,25 0 16,25 25-1,24-26-15,1 1 16,-1 25-1,26-25-15,-1 0 16,-24-1 0,0 1-16,-26 0 15,-48 0 1,-1 0-16,0-1 15,-49 1 1,-1 0-16,25-25 16,-24 0-1,49-25-15,0-24 16</inkml:trace>
  <inkml:trace contextRef="#ctx0" brushRef="#br0" timeOffset="32514.2511">12502 11881 0,'0'25'16,"0"50"-16,-25-26 15,25 26 1,0-1-16,0 25 15,0-49 1,25 24-16,-1-24 16,1-25-1,25 0-15</inkml:trace>
  <inkml:trace contextRef="#ctx0" brushRef="#br0" timeOffset="32796.2792">13022 11956 0,'-49'-25'16,"24"25"-16,-25 25 15,1 24 1,-1 1-16,1 24 15,24 26 1,25-51-16,0 1 16,25 0-1,-1-26-15,26-24 16,-25 0-1,24-49-15,1-1 16,-25 1 0</inkml:trace>
  <inkml:trace contextRef="#ctx0" brushRef="#br0" timeOffset="33035.3032">13022 11708 0,'0'-25'0,"0"50"31,0 24-31,0 1 15,0 49 1,0 0-16,25 1 16,0-1-1,0-25-15,-25 1 16,25-26-1,-25 1-15,0-25 16,0 0 0</inkml:trace>
  <inkml:trace contextRef="#ctx0" brushRef="#br0" timeOffset="33495.3492">13320 12129 0,'25'25'31,"0"25"-31,0-25 16,-1 0-16,26-1 16,-25-24-1,0 0-15,-1-24 16,1-26-1,0 25-15,0-49 16,-25 24 0,0 0-16,-25 1 15,0-1 1,0 50-16,1 25 15,-1 0 1,0 24-16,0 26 16,0-1-1,25 1-15,25-1 16,-25 1-1,25-26-15,0 1 16,24-25 0,1-1-16,-25 1 15,24-25 1,-24-25-16,25 1 15,-25-26 1,-1 0-16</inkml:trace>
  <inkml:trace contextRef="#ctx0" brushRef="#br0" timeOffset="33746.3743">12750 11584 0,'0'-25'16,"0"25"15</inkml:trace>
  <inkml:trace contextRef="#ctx0" brushRef="#br0" timeOffset="34645.4642">14511 11857 0,'-25'0'16,"25"24"-1,0 26-15,25 0 16,-25 24-1,25 0-15,-25 1 16,24-1 0,1-24-16,0-25 15,0 0-15,0-1 16,-1-24-1,1-24-15,-25-1 16,25-25 0,-25 1-16,25-1 15,-25 0 1,0 1-16,0-1 15,25 75 17,-25 24-17,24 1-15,1 25 16,0-26-1,0 26-15,24-51 16,-24 1 0,0-25-16,25 0 15,-26-25 1,1 1-16,0-51 15,0 26 1,-25-26-16,0-24 16,-25 24-1,25 1-15,-50 24 16,26 1-16,24 49 15</inkml:trace>
  <inkml:trace contextRef="#ctx0" brushRef="#br0" timeOffset="34921.4917">15404 11757 0,'0'25'15,"0"0"1,-25 0-16,0 24 15,0 26 1,-24 24-16,-1 0 16,25 1-1,-24-1-15,24 0 16,0-25-16,0 1 15,0-26 1,25 1-16,-24-25 16,24-25-1</inkml:trace>
  <inkml:trace contextRef="#ctx0" brushRef="#br0" timeOffset="35918.5914">16222 11708 0,'0'25'16,"0"24"-16,0 1 15,-25 49 1,25-25-16,25 26 16,-25-1-1,0-25-15,25 1 16,-25-1-1,25-49-15,-25 25 16,0-26 0</inkml:trace>
  <inkml:trace contextRef="#ctx0" brushRef="#br0" timeOffset="36351.6348">16421 12105 0,'25'24'0,"-25"1"16,24 25 0,1-25-16,25-25 15,-25 25 1,-1-25-16,26-25 15,-25 0-15,0 0 16,-1-25 0,1 26-16,-50-26 15,25 0 1,-24 1-16,-26 24 15,25 25 1,0 0-16,-24 50 16,24-1-1,0 26-15,25-1 16,0 1-1,25-1-15,-25-24 16,50-1 0,-26-24-16,26 0 15,0-50 1,24 0-16</inkml:trace>
  <inkml:trace contextRef="#ctx0" brushRef="#br0" timeOffset="36766.6763">17041 11956 0,'-25'0'0,"0"25"16,0-1-1,1 51-15,-26-26 16,50 26-1,0-25-15,0-1 16,0-24 0,25 0-16,0-25 15,-1 0 1,1-25-16,25-25 15,-25 1 1,-1-1-16,1-24 16,0 24-1,-25 0-15,0 1 16,0 74 15,0 24-31,0 26 16,0-1-1,0 1-15,25-1 16,0-24-1,-1-1-15,1-24 16</inkml:trace>
  <inkml:trace contextRef="#ctx0" brushRef="#br0" timeOffset="37107.7103">17487 11906 0,'-25'0'15,"1"25"1,-1 0 0,25 0-16,0 49 15,0-24 1,25 24-16,24-24 15,-24-1 1,25 1-16,-25 0 16,-1-1-16,1-24 15,-25 0 1,-25 0-16,1-1 15,-1 1 1,-25-25-16,25 0 16,0-49-1</inkml:trace>
  <inkml:trace contextRef="#ctx0" brushRef="#br0" timeOffset="37379.7375">17686 11807 0,'25'-25'15,"-1"0"1,-24 50-16,25 0 16,-25 25-1,0-1-15,0 50 16,0-24-16,25 24 15,-25 0 1,25-24-16,0-1 16,-1-24-1,1-1-15,0 1 16,0-50-1,0 25-15</inkml:trace>
  <inkml:trace contextRef="#ctx0" brushRef="#br0" timeOffset="37617.7613">17661 12154 0,'25'25'0,"0"-25"16,49 0-1,0 0-15,1 0 16,24 0-1,25 0-15</inkml:trace>
  <inkml:trace contextRef="#ctx0" brushRef="#br0" timeOffset="38156.8153">18901 12105 0,'-25'-25'16,"-24"25"-16,24 0 15,-25 25-15,1-1 16,24 26-1,-25 25-15,26-26 16,24 26 0,0-51-16,0 26 15,24-25 1,1-50-1,0 0 1,0 0-16,24-24 16,-24-1-1,-25 1-15,25-1 16,-25-25-1,25 26-15,-25 24 16,0 0 0,0 50-1,0 25 1,0-1-16,0 26 15,25-1 1,-1 1-16,-24-26 16,25 1-1,0-25-15,0-1 16,0 1-16,-25-25 15</inkml:trace>
  <inkml:trace contextRef="#ctx0" brushRef="#br0" timeOffset="38830.8827">19025 12005 0,'0'25'31,"25"0"-31,-25 49 15,0-24 1,0 25-16,25-26 16,-25 26-1,0-51-15,0 26 16,0-25-1,0-50 1,0 0-16,0-24 16,0-1-1,25-24-15,-1-1 16,-24 1-1,25 24-15,25 25 16,-25 25 0,-25 25-16,24 0 15,1 24 1,-25 1-16,25 0 15,-25 24 1,0-24-16,0-1 16,0-24-1,0-50 16,0-24-15,25-26 0,0 1-16,-1-1 15,1 26 1,0-1-16,25 25 15,-26 50 1,1 25 0,-25-1-1,25 26-15,-25-1 16,25 1-16,-25 24 15,25-49 1,0 24-16,-1-49 16,1 24-1,0-49-15</inkml:trace>
  <inkml:trace contextRef="#ctx0" brushRef="#br0" timeOffset="39208.9205">19844 12105 0,'-25'0'16,"0"24"-1,25 26 1,-25 0-1,1 49-15,-1-49 16,50 24-16,-25-49 16,24 24-1,1-49-15,25 0 16,-1-24-1,1-1-15,-25-25 16,24 1 0,-49-26-16,0 1 15,0 24 1,-49 0-16,24 26 15,-25 24 1,1 24-16,-1 1 16,25 0-1</inkml:trace>
  <inkml:trace contextRef="#ctx0" brushRef="#br0" timeOffset="39678.9675">20166 12080 0,'0'25'0,"0"-1"16,0 1 0,-25 25-16,25 24 15,0-24 1,0 0-16,0-1 15,0-24 1,25 0-16,0-25 16,0-25-1,24 0 1,-24-24-1,25-1-15,-25 0 16,-1-24 0,-24 24-16,25 25 15,-25 1 1,0 48-1,0 1 1,0 25-16,0 0 16,0 24-1,25-24-15,0 24 16,-25-49-16,25 0 15,-1-1 1,1-24-16,0-24 16,-25-1-1</inkml:trace>
  <inkml:trace contextRef="#ctx0" brushRef="#br0" timeOffset="40149.0145">20637 12005 0,'25'25'47,"-25"25"-47,0 24 16,0-24-1,0 24-15,0-24 16,0 24-1,0-49-15,0 0 16,-25 0-16,50-50 31,-25-25-15,0-24-1,25 0-15,0-1 16,25 1 0,-26 24-16,1 25 15,0 0 1,0 1-16,0 48 15,-1 1 1,1 0-16,-25 49 16,0-24-1,0 25-15,0-1 16,25-24-1,-25-1-15,0-24 16,25 0 0,0-25-1</inkml:trace>
  <inkml:trace contextRef="#ctx0" brushRef="#br0" timeOffset="40456.0452">21183 11857 0,'0'49'47,"-25"1"-47,25 24 16,-24 1-1,24-1-15,0 1 16,0-1 0,24-24-16,1-1 15,0 1 1,0-25-16,24-1 15,-24-24 1,25-24-16,-1 24 16,1-50-1</inkml:trace>
  <inkml:trace contextRef="#ctx0" brushRef="#br0" timeOffset="40681.0676">21134 12254 0,'0'-25'16,"49"25"-1,1-25 1,24 25-16,1-25 15,-1 25 1,-24 25-16,24-25 16</inkml:trace>
  <inkml:trace contextRef="#ctx0" brushRef="#br0" timeOffset="41883.1879">14039 13171 0,'-24'25'31,"-1"25"-31,25-1 16,-25 26-1,25-1-15,-25 25 16,50 1 0,-25-26-16,25-24 15,0-26-15,24-24 16,-24 0-1,0-24-15,-25-26 16,25 0 0,-25-24-16,0 0 15,0-1 1,-25-24-16,0 25 15,0-1 1,-24 25-16,24 50 16,-25 0-1,25 25-15,1 25 16</inkml:trace>
  <inkml:trace contextRef="#ctx0" brushRef="#br0" timeOffset="42240.2235">14412 13940 0,'-25'0'16,"0"0"0,0-49-1,0-1-15,25 0 16,-25-49-1,1 0-15,24 0 16,0 0 0,0-1-16,0 26 15,24 24 1,1 25-16,0 1 15,25 24 1,-25 0-16,-1 24 16</inkml:trace>
  <inkml:trace contextRef="#ctx0" brushRef="#br0" timeOffset="42438.2433">14139 13519 0,'24'-25'16,"1"25"0,25 0-16,24-25 15,26 25 1,-1 0-16</inkml:trace>
  <inkml:trace contextRef="#ctx0" brushRef="#br0" timeOffset="43149.3145">15205 13345 0,'-25'-25'15,"25"50"1,0 25-1,25-1-15,-25 1 16,25 24 0,0 1-16,-25-1 15,25-24 1,-25-1-16,0-24 15,0 0 1,0 0-16,0-50 16,0 0-1,0 0-15,0-49 16,0-1-1,0-24-15,0 25 16,24-1 0,1 26-16,0-1 15,0 50 1,25 0-16,-26 25 15,1 25 1,0 24-16,25-24 16,-26 24-1,1-24-15,-25-1 16,0 1-1,0-25-15,0-50 32,0-25-17,0-24-15,25-1 16,-25 1-1,25 24-15,0 1 16,24 24 0,-24 25-16,-25 25 15,50 24 1,-50 26-16,24-1 15,1 1 1,0 24-16,0-25 16,0-24-1,-1-1-15,1 1 16,25-50-1,-25 25-15</inkml:trace>
  <inkml:trace contextRef="#ctx0" brushRef="#br0" timeOffset="43517.3513">16148 13419 0,'-25'25'16,"0"25"-16,0 24 15,25 1 1,0-1-16,25 0 16,0-49-1,0 0-15,0 0 16,24-25-1,-24-25-15,0 0 16,0-24 0,-1-26-16,1 26 15,-50-26 1,1 1-16,-1 24 15,-25 1 1,1 49-16,-1 0 16,50 24-16,-25 1 15,25 0 1</inkml:trace>
  <inkml:trace contextRef="#ctx0" brushRef="#br0" timeOffset="43762.3758">16520 13246 0,'25'-25'16,"-25"50"0,0 0-16,0 49 15,0 0 1,0 26-16,0-26 15,25 25 1,-25-24-16,24-1 16,-24-49-1,25 24-15,0-49 31</inkml:trace>
  <inkml:trace contextRef="#ctx0" brushRef="#br0" timeOffset="44161.4157">16669 13543 0,'25'0'16,"-1"25"-16,26 0 15,0-25 1,-1 0-16,1-25 15,-1 25 1,1-25-16,-25 1 16,-25-1-1,0 0-15,-25-25 16,0 26-1,-24-1-15,24 25 16,0 25 0,-25-1-16,26 51 15,-1-26 1,25 26-16,0-26 15,25 26-15,-1-26 16,26 1 0,0-25-16,-1-25 15,1 0 1,24-25-16,1 0 15</inkml:trace>
  <inkml:trace contextRef="#ctx0" brushRef="#br0" timeOffset="44518.4514">17462 13370 0,'-24'-25'16,"-1"25"-16,0-25 15,-25 50 1,26 0-16,-1 24 15,0 1 1,50 0-16,0-26 16,-1 26-1,26 0-15,-25-1 16,24 1-1,1-25-15,-25-1 16,0 1-16,-50 0 16,25 0-1,-50-25-15,25 0 16,-24 0-1,-1 0-15,1-25 16,24 0 0,0-24-16,25-1 15</inkml:trace>
  <inkml:trace contextRef="#ctx0" brushRef="#br0" timeOffset="44703.4698">17810 13841 0,'0'-25'0,"0"50"15,0-50 1,0 25-1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5-19T17:49:29.1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9103 4167 0,'100'0'0,"-1"0"16,25 0-1,0 0-15,25 0 16,-1 0 0,1 0-16,25-25 15,0 25 1,-1 0-16,50-24 15,-24 24 1,49 0-16,-25-25 16,25 25-1,0 0-15,25 0 16,-25 0-16,25 0 15,25 0 1,-1 0 0,1 0-16,24 0 15,26 0-15,-1 0 16,0 0-1,25 0-15,25 0 16,0 25 0,0-25-16,0 49 15</inkml:trace>
  <inkml:trace contextRef="#ctx0" brushRef="#br0" timeOffset="3885.3885">2679 4167 0,'50'-25'15,"-1"25"1,26-24-16,49 24 16,24 0-1,1 0-15,50 0 16,24 0-1,25 0-15,0 0 16,25 0-16,24 0 16</inkml:trace>
  <inkml:trace contextRef="#ctx0" brushRef="#br0" timeOffset="7599.7599">2356 7317 0,'0'-24'16,"25"24"-1,0 0-15,25 0 16,-1 24 0,1-24-16,24 0 15,1 0-15,-1 0 16,1 25-1,24-25-15,-25 0 16,25 25 0,1-25-16,-1 0 15,0 25 1,25-25-16,0 25 15,0-25 1,25 24-16,0-24 16,0 25-1,-1-25-15,26 25 16,0 0-1,-1-25-15,1 25 16,24-25 0,-24 24-16,49 1 15,-24-25 1,24 25-16,0-25 15,0 25 1,25-25-16,-24 25 16,49-25-16,-25 0 15,24 0 1,26-25-1,0 0-15,24 0 16,50 0-16,0 1 16,25 24-1,0 0-15,25 24 16,-25 26-1,0 24-15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5-21T12:11:42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15999 6201 0,'0'50'16,"0"24"-1,0 25-15,0 25 16,0-24 0,0-1-16,25-25 15,-25-24-15</inkml:trace>
  <inkml:trace contextRef="#ctx0" brushRef="#br0" timeOffset="465.0465">15974 6201 0,'-25'-49'16,"50"-1"0,50 25-16,-26 0 15,26 25 1,-1 0-16,0 25 15,-24 0-15,-25 0 16,-50 24 0,0 1-16,-49 0 15,-1-1 1,-24 26-16,25-26 15,-1-24 1,51-25-16,-1 0 16,50 0-1,24 0 1,1 0-1,24 0-15,1 25 16,-1-25 0,0 49-16,-24-24 15,25-25-15,-51 25 16,26-25-1,-25 0-15</inkml:trace>
  <inkml:trace contextRef="#ctx0" brushRef="#br0" timeOffset="637.0637">16694 6201 0,'0'25'31,"0"25"-31,0 24 16,24 0-1,-24 1-15,25 24 16,-25 0 0</inkml:trace>
  <inkml:trace contextRef="#ctx0" brushRef="#br0" timeOffset="1179.1179">17190 6226 0,'-25'-25'16,"0"25"-1,-25 50-15,26-1 16,-26 51-1,0-1-15,26 25 16,24-50 0,24-24-16,1-50 15,0 0 1,0-25-1,0-25-15,24-24 16,-24 0 0,25-26-16,-1 1 15,-24 25 1,0 24-16,-25 75 31,0 49-15,-25 1-1,25 24-15,-25 0 16,25 25-1,0 0-15,-25-24 16,25-1 0,-24-50-16,-1 1 15,0 0-15,0-26 16,-24 1-1,49-50-15,-25-49 16</inkml:trace>
  <inkml:trace contextRef="#ctx0" brushRef="#br0" timeOffset="1689.1689">17562 6028 0,'0'49'16,"0"50"-1,-25 1-15,25 24 16,-25 0-1,25-25-15,0-25 16,0-24 0,-25-1-16,25-24 15,0-74 32,25-1-47,0-49 16,25 0-1,-1 24-15,1 26 16,-25 49-1,-1 0-15,1 0 16,0 49 0,-25 1-1,0 24-15,0 25 16,0 1-1,0-26-15,0 1 16,0-26 0,25-24-1,-25-50 1</inkml:trace>
  <inkml:trace contextRef="#ctx0" brushRef="#br0" timeOffset="1893.1893">18033 6127 0,'0'25'31,"0"49"-31,-25 0 16,0 50-1,1 25-15,24 0 16,0-50 0</inkml:trace>
  <inkml:trace contextRef="#ctx0" brushRef="#br0" timeOffset="2136.2136">17686 6400 0,'-25'-25'15,"50"25"1,0 0-1,49-25-15,25-25 16,25 26 0,25-1-16</inkml:trace>
  <inkml:trace contextRef="#ctx0" brushRef="#br0" timeOffset="7162.7162">16346 8161 0,'-49'-50'15,"24"1"1,0-26-16</inkml:trace>
  <inkml:trace contextRef="#ctx0" brushRef="#br0" timeOffset="7538.7538">16024 7417 0,'-25'-25'15,"50"50"1,-25 24-1,25 1 1,-25 24-16,0 25 16,-25 1-16,0 24 15,0-50 1,0 25-16,1-49 15,24 0 1,-25-1-16,25 1 16,0-25-1,25-25-15,-25 24 16,24-24-1,26 0-15,-25 0 16,24 0 0,1 0-16,0 0 15,-1 0 1</inkml:trace>
  <inkml:trace contextRef="#ctx0" brushRef="#br0" timeOffset="8005.8005">16247 7937 0,'25'25'31,"0"-25"-15,24 0 0,26 0-16,-26 0 15,1-25 1,0 1-16,-26-1 15,-24 0 1,0 0-16,-24 0 16,-1 1-16,0-1 15,-25 25 1,1 25-16,24 24 15,0 1 1,0 24-16,0 1 16,50-1-1,-25-24-15,25-1 16,25 1-1,-1-25-15,1 0 16,0-25 0,-1-25-16,1 0 15,24 0 1</inkml:trace>
  <inkml:trace contextRef="#ctx0" brushRef="#br0" timeOffset="8381.8381">16991 8409 0,'0'25'0,"0"-50"47,0 25-31,0-75-16,0 1 15,0-25-15,0-25 16,0 24-1,0 1-15,0 0 16,0 0 0,25 24-16,0 26 15,0-1 1,24 25-16,1 25 15,-1 0 1,-24 0-16,25 50 16,-25-25-1</inkml:trace>
  <inkml:trace contextRef="#ctx0" brushRef="#br0" timeOffset="8594.8594">16793 7962 0,'25'0'16,"24"0"-1,26-25 1,24 25-16,0 0 15,0-24 1,0 24-16</inkml:trace>
  <inkml:trace contextRef="#ctx0" brushRef="#br0" timeOffset="8950.895">17735 7491 0,'0'25'16,"0"0"0,0 24-16,0 26 15,-24-1 1,24 25-16,-50 0 15,25 26 1,0-26-16,1-25 16,24-24-1,0-1-15,0-24 16,24 25-16,1-50 15,25 0 1,-25 0 0,24-50-1,1 25-15,-25 1 16</inkml:trace>
  <inkml:trace contextRef="#ctx0" brushRef="#br0" timeOffset="9169.9169">17462 7937 0,'-74'0'16,"24"0"-1,50-24-15,25 24 16,25 0-1,49-25 1,25 0-16,-25 25 16,25-25-1,-24 25-15</inkml:trace>
  <inkml:trace contextRef="#ctx0" brushRef="#br0" timeOffset="12643.2642">15900 8954 0,'-25'50'16,"25"-25"0,-25 99-16,25-50 15,0 1 1,-25 24-16,25-25 15,0-24 1,0 24-16,25-49 16,0 25-1,0-25-15,24-25 16,1 0-16,0-25 15,-1 25 1</inkml:trace>
  <inkml:trace contextRef="#ctx0" brushRef="#br0" timeOffset="13069.3068">16197 9327 0,'50'0'31,"-25"-25"-15,24 25-16,26-50 15,-25 25 1,-26 25-16,26 0 15,-50-49 1,0 24-16,0 25 16,-25-74-1,0 74-15,-24 0 16,24 0-1,-25 24-15,1 26 16,-1 24 0,0 1-16,26-1 15,24 1 1,0-26-16,0 1 15,49-1 1,-24-24-16,25-25 16,24 0-16,-24 0 15</inkml:trace>
  <inkml:trace contextRef="#ctx0" brushRef="#br0" timeOffset="13454.3453">16768 9674 0,'-25'0'16,"25"25"-16,0 24 15,0-98 16,0 24-15,-25-50 0,25-24-16,-24 50 15,-1-75 1,25 24-16,-25 26 15,25 0 1,0-51-16,25 101 16,0-51-1,-1 26-15,1 24 16,25 25-1,-25 0-15,-1 0 16,1 25 0,0 24-16,-25-24 15</inkml:trace>
  <inkml:trace contextRef="#ctx0" brushRef="#br0" timeOffset="13653.3652">16545 9227 0,'49'0'31,"26"0"-31,-1 0 16,1 0-1,24 0-15,-25-49 16</inkml:trace>
  <inkml:trace contextRef="#ctx0" brushRef="#br0" timeOffset="14024.4023">17438 8781 0,'0'25'31,"0"49"-15,0-24-1,0 24-15,-25 1 16,0 24-1,25 25-15,-25-50 16,25 1-16,0-1 16,-25 0-1,25-49-15,25 25 16,-25-25-1,25-25-15,0 49 16,0-49 0,-1-49-16,26 24 15,0-25 1,-1 25-16</inkml:trace>
  <inkml:trace contextRef="#ctx0" brushRef="#br0" timeOffset="14267.4266">16991 9252 0,'-25'0'16,"50"0"-1,25-25 1,24 25 0,50 0-16,-25 0 15,1 0 1,-1 0-16,0 25 15</inkml:trace>
  <inkml:trace contextRef="#ctx0" brushRef="#br0" timeOffset="18343.8342">16098 10195 0,'0'74'15,"0"1"-15,0-1 16,25 75 0,-25-75-16,0 75 15,0-50 1,0-24-16,0 24 15,0-50 1,-25-24-16</inkml:trace>
  <inkml:trace contextRef="#ctx0" brushRef="#br0" timeOffset="18810.8809">16073 10443 0,'0'-75'15,"0"51"-15,25-51 16,25 26 0,24 24-16,-24 25 15,24 0 1,1 0-16,-1 0 15,-49 25-15,0 24 16,0-24 0,-50 25-16,-25-26 15,1 26 1,-26-25-16,1 24 15,-1-49 1,1 0-16,24 25 16,25-25-1,25 50 1,25-50-1,25 0-15,-1 74 16,1-74 0,24 75-16,-24-26 15,25 1-15,-26-25 16,-24 24-1,25-24-15,-26-25 16</inkml:trace>
  <inkml:trace contextRef="#ctx0" brushRef="#br0" timeOffset="19033.9032">16842 10368 0,'-24'75'32,"24"49"-32,0-50 15,-25 50-15,25 0 16,0-25-1,0-24-15</inkml:trace>
  <inkml:trace contextRef="#ctx0" brushRef="#br0" timeOffset="19628.9627">17338 10344 0,'-24'0'16,"-26"0"-16,-24 0 15,-1 74-15,26 0 16,-26 26-1,26-1-15,24-25 16,25 1 0,25-51-16,-1-24 15,1 25 1,0-50-16,25 1 15,-1-26 1,1-24-16,-1-1 16,26 1-1,-26-1-15,1 1 16,-25 24-16,-25 100 31,0-50-15,-25 74-1,0 1-15,0 49 16,25 0-1,-24 0-15,-1-25 16,0 25 0,25-25-16,-25-24 15,-24-26 1,24 26-16,-25-50 15,25-1 1,-24-24-16,24-24 16,0-26-16,0-49 15,25-25 1</inkml:trace>
  <inkml:trace contextRef="#ctx0" brushRef="#br0" timeOffset="20177.0175">17611 10071 0,'0'49'16,"0"26"-1,0 24 1,-24 25-16,24 25 16,0-75-16,-25 75 15,25-75 1,0 1-16,-25-50 15,25-1 1,-25 1-16,25-50 31,0-24-31,0-50 16,25-1-1,25-48-15,-1 73 16,1 1 0,-1 49-16,-24 25 15,0 0 1,0 0-16,0 0 15,-1 74-15,-24-49 16,0 99 0,0-25-16,0 1 15,0-1 1,0 0-16,0-25 15,0-49 1,25 25-16,0-50 16,-25-25-1,25 0-15,0-49 16</inkml:trace>
  <inkml:trace contextRef="#ctx0" brushRef="#br0" timeOffset="20431.0429">18554 10220 0,'25'49'31,"-25"26"-15,0-1-16,-25 0 15,25 1 1,-25 49-16,0-25 16,25-25-1,-25 1-15,25-26 16,0 1-1,-24-25-15</inkml:trace>
  <inkml:trace contextRef="#ctx0" brushRef="#br0" timeOffset="20705.0703">18256 10592 0,'50'-25'47,"24"25"-32,25-50-15,1 50 16,49-25-1,-50 25-15,0 0 16,0 0 0,-24 25-16,-26 25 15</inkml:trace>
  <inkml:trace contextRef="#ctx0" brushRef="#br0" timeOffset="24322.432">16049 11633 0,'-25'50'0,"25"0"15,25 24 1,-25 25-16,0-24 15,0-26 1,0 1-16,0 24 16,0-24-16,0-25 15,0 24 1,0-24-16</inkml:trace>
  <inkml:trace contextRef="#ctx0" brushRef="#br0" timeOffset="24749.4747">16098 11906 0,'50'25'15,"-1"-25"1,1 0 0,0 0-16,-1-25 15,1 25 1,0-25-16,-26 1 15,-24-1 1,25 0-16,-50-25 16,25 26-1,-24-1-15,-26 25 16,25 0-1,-25 25-15,1 24 16,-1 1 0,25-1-16,25 26 15,0-1 1,0-24-16,25-1 15,0-24-15,0 0 16,24-25 0</inkml:trace>
  <inkml:trace contextRef="#ctx0" brushRef="#br0" timeOffset="25114.5112">16917 12502 0,'0'-50'46,"-25"-24"-30,25-1 0,0 1-16,0-26 15,-25 1 1,25 25-16,0-25 15,25 49 1,-25-24-16,25 24 16,0 25-1,-1 0-15,26 1 16,-25 24-1,24 0-15</inkml:trace>
  <inkml:trace contextRef="#ctx0" brushRef="#br0" timeOffset="25348.5346">16644 12080 0,'-25'0'15,"75"0"1,-1 0 0,1 0-1,24-25-15,26 0 16,-26 0-1,25 1-15</inkml:trace>
  <inkml:trace contextRef="#ctx0" brushRef="#br0" timeOffset="25683.5681">17562 11534 0,'-25'0'15,"25"25"1,0 25-1,0 24 1,-25-24-16,25 49 16,0 0-1,-25 0-15,25 0 16,-25 1-1,25-26-15,0 1 16,25-26-16,-25-24 16,25 0-1,0 0-15,0-25 16,24-25-1,-24 0-15,25 0 16,-1-24 0</inkml:trace>
  <inkml:trace contextRef="#ctx0" brushRef="#br0" timeOffset="25916.5914">17214 12080 0,'-24'0'16,"48"0"0,26 0-1,24-25-15,50 25 16,-24-25-1,-1 25-15,0 0 16,0 0 0</inkml:trace>
  <inkml:trace contextRef="#ctx0" brushRef="#br0" timeOffset="30133.013">16123 12948 0,'-25'25'15,"0"74"1,25 0-16,-24 25 15,24 0-15,-25 0 16,0-24 0,0 24-16,0-50 15,25-49 1,-24 0-16,-1-75 31,25 0-15</inkml:trace>
  <inkml:trace contextRef="#ctx0" brushRef="#br0" timeOffset="30580.0577">15850 13122 0,'25'-50'16,"25"25"-16,-1-24 15,26 24-15,-1 25 16,0 0 0,-24 25-16,0-1 15,-1 1 1,-24 0-16,-25 0 15,-25 0 1,0 24-16,-24-24 16,-1 0-1,1 0-15,-26 0 16,26-25-1,24 0-15,0 0 16,0 0 0,50 0-1,0 24-15,24 1 16,1 0-1,-25 25-15,49-1 16,-24 1 0,-1 24-16,1-24 15,0-1 1,-1-24-16,-24-25 15,0 0 1</inkml:trace>
  <inkml:trace contextRef="#ctx0" brushRef="#br0" timeOffset="30821.0818">16694 13097 0,'0'49'15,"0"26"1,0 24 0,0 0-16,0 1 15,-25 24 1,25-25-16,0-25 15,0 1 1,25-26-16</inkml:trace>
  <inkml:trace contextRef="#ctx0" brushRef="#br0" timeOffset="31394.1391">17264 13246 0,'-25'-50'16,"0"25"0,1 25-16,-26 0 15,0 25 1,1 25-16,-1-1 15,1 26 1,-1-1-16,50-24 16,25-1-1,-25-24-15,49 0 16,-24-25-16,25-25 15,-1-24 1,-24 24-16,25-50 16,-1 26-1,-24-1-15,0-24 16,0 49-1,-25 0-15,0 50 16,0 0 0,0 24-1,0 26 1,0 24-16,0 0 16,-25 25-1,25 0-15,0-25 16,-25 1-1,0-26-15,1-24 16,-1-26-16,0-48 31,0-26-31,25-24 16,0-1-1</inkml:trace>
  <inkml:trace contextRef="#ctx0" brushRef="#br0" timeOffset="31856.1853">17611 13072 0,'-24'50'0,"24"49"16,-25 25-16,0-25 16,0 0-1,25 1-15,0-51 16,0 1-1,25-50 17,0-25-32,0-49 15,24-1 1,1 1-16,-1-25 15,1 24 1,0 26-16,-1 24 16,-24 25-1,0 0-15,-25 49 16,25 1-16,-25 24 15,0 26 1,-25-1-16,25 25 16,0-50-1,0 1-15,25-26 16,-25-49-1</inkml:trace>
  <inkml:trace contextRef="#ctx0" brushRef="#br0" timeOffset="31903.19">17983 13841 0,'25'-99'0</inkml:trace>
  <inkml:trace contextRef="#ctx0" brushRef="#br0" timeOffset="32100.2097">18231 13022 0,'0'25'16,"25"25"-1,-25 24 1,0 26-16,0 24 16,25-25-1,-25 0-15,0-25 16,0-24-1,25-25-15</inkml:trace>
  <inkml:trace contextRef="#ctx0" brushRef="#br0" timeOffset="32327.2324">18182 13320 0,'25'25'15,"24"-25"1,26 0-16,-1 25 16,25-25-1,1 0-15,-1-25 16,-25 0-1</inkml:trace>
  <inkml:trace contextRef="#ctx0" brushRef="#br0" timeOffset="32567.2564">17016 12874 0,'-25'0'16,"25"0"-1</inkml:trace>
  <inkml:trace contextRef="#ctx0" brushRef="#br0" timeOffset="34785.4782">16421 3175 0,'-25'-74'0,"0"24"16,0 0 0,0 1-16,-24 24 15,-1-25 1,1 1-16,-26-1 15,1 25-15,-25-24 16,-1-1 0,-24 25-16,0 0 15,-24 25 1,23-24-16,-23 48 15,-1-24 1,0 25-16,0 25 16,0-25-1,1 49-15,-1-24 16,25 24-1,24 1-15,1-1 16,25 0 0,-1 26-16,26-1 15,-1 0 1,25 0-16,1-24 15,24 24-15,0-25 16,24 26 0,26-1-16,-25 0 15,24 0 1,26-24-16,-1-1 15,25-24 1,1-26-16,-1 26 16,25-50-1,0 25-15,25 0 16,-25-25-1,25 0-15,-1-25 16,1 25 0,0-25-16,0 0 15,0 0-15,0 1 16,-50-1-1,25 0-15,-25-25 16,0-24 0,-24 24-16,-26-24 15,26 0 1,-26-1-16,1-24 15,-25 25 1,0-26-16,-25 26 16,0-25-1,-25 24-15,0-24 16,0 0-1,-24 24-15,-26-24 16,1 50 0,24-26-16,-49 26 15,24-1-15,1 0 16,0 26-1,-1-1-15,1 25 16,24 25 0,-24-1-16</inkml:trace>
  <inkml:trace contextRef="#ctx0" brushRef="#br0" timeOffset="38228.8225">12005 3324 0,'-24'-50'0,"-1"25"16,0 1-1,0-1-15,-49 25 16,-1-25-16,1 0 16,-25 0-1,0-24-15,-1 24 16,1 0-1,-25 0-15,0 1 16,0-26 0,-25 25-16,25-24 15,-49 24 1,24 0-16,-25-25 15,0 26-15,1-1 16,-1 0 0,1 0-16,-26 0 15,1 25 1,-1-25-16,-24 25 15,25-24 1,-1 24-16,-24 0 16,24 24-1,1-24-15,24 25 16,-24-25-1,24 25-15,-24 25 16,24-25 0,1 24-16,-26 1 15,50 24 1,1-24-16,-1 24 15,25 1-15,-25-1 16,50 0 0,-25 26-16,24-1 15,1 0 1,25 0-16,24 1 15,1-1 1,24-25-16,0 1 16,25 24-1,25-25-15,0 1 16,-1-1-1,1-24-15,50 24 16,-26-24 0,26-1-16,24 1 15,0-1-15,0-24 16,25 0-1,25 0 1,-25-25-16,50 25 16,-25-25-16,24 0 15,1 0 1,24-25-16,1 25 15,-1-25 1,25 25-16,1 0 16,-26-25-1,50 25-15,-25-25 16,1 25-1,24-24-15,0-1 16,-25 0 0,25 0-16,0 0 15,0 1-15,-25-1 16,25 0-1,-24-25-15,-26 26 16,25-26 0,-24 0-16,-26-24 15,1 24 1,0-24-16,-26 0 15,1-26 1,-49 1-16,-1 25 16,0-26-1,-74 1-15,0 25 16,-25-1-1,-25 1-15,-50 0 16,1-1 0,0 1-16,-51 24 15,-23 25-15,-26-24 16,0 49-1,-24-25-15,0 50 16,-1-25 0,1 25-16,24-1 15</inkml:trace>
  <inkml:trace contextRef="#ctx0" brushRef="#br0" timeOffset="39140.9137">4192 3051 0,'0'-25'16,"0"0"-1,25 25-15,0 25 32,-25 0-32,24 0 15,-24 24 1,0 26-16,0-26 15,0 26-15,0-1 16,0 1 0,0-26-16,25-24 15,-25 0 1,25-25-16,0 25 15,-25-50 1,25 0-16,-1 0 16,26-24-1,-25-1-15,24-24 16,1 24-1,-25 0-15,0 26 16,-25-26 0</inkml:trace>
  <inkml:trace contextRef="#ctx0" brushRef="#br0" timeOffset="39459.9456">4490 2803 0,'-25'-25'0,"25"50"47,0 0-32,0 0-15,0 49 16,25 0-1,-25 26-15,24-1 16,1 0 0,25-25-16,-25 26 15,-1-26-15,1 0 16,0-24-1,-25 25-15,25-26 16,-25 26 0</inkml:trace>
  <inkml:trace contextRef="#ctx0" brushRef="#br0" timeOffset="41757.1753">13444 2406 0,'50'-74'16,"24"24"-16,1 0 15,-1 26 1,0-1-16,-24 25 16,0 0-16,-1 25 15,1-1 1,-25 1-16,24 25 15,-24-1 1,-25 1-16,0 24 16,0-24-1,-25 24-15,0 1 16,-24-25-1,-1 24-15,1-24 16,-1-1 0,0-24-16,1 0 15,-1-25 1,25 0-16,-24-25 15,24-25-15,25 1 16,0-1 0,25 1-16,24-26 15,26 25 1,-1 26-16,25-26 15,-24 50 1,-1-25-16,1 25 16,-26 0-1,1 25-15,-1-25 16</inkml:trace>
  <inkml:trace contextRef="#ctx0" brushRef="#br0" timeOffset="51317.1312">15999 14188 0,'0'25'16,"0"0"-16,0 49 15,0 1 1,0 24-16,0 0 15,-25 25 1,25 0-16,0 0 16,-25-25-1,25-24-15,0-26 16,-24-24-1,24-74 1,0-1 0</inkml:trace>
  <inkml:trace contextRef="#ctx0" brushRef="#br0" timeOffset="51734.1729">15900 14263 0,'49'-25'16,"-24"25"-16,50 0 16,-1 25-1,-24-1-15,-1 26 16,1-25-16,-25 25 15,-25-26 1,0 26-16,-50-25 16,25-25-1,-24 25-15,-1-25 16,-24 0-1,24 0-15,25 0 16,0 0 0,25 24-1,25 1 1,25 25-16,-1-25 15,26 24 1,-1 26-16,1-51 16,-26 26-16,26-25 15,-50 0 1</inkml:trace>
  <inkml:trace contextRef="#ctx0" brushRef="#br0" timeOffset="51978.1973">16669 14461 0,'0'25'0,"0"49"15,0 1 1,0 24-16,-25 0 16,50 0-16,-25-24 15,25-26 1,-1 1-16</inkml:trace>
  <inkml:trace contextRef="#ctx0" brushRef="#br0" timeOffset="52551.2546">17066 14436 0,'-25'0'15,"0"25"-15,-25 25 16,1-1 0,24 26-16,0-26 15,25 1 1,25-25-16,0 0 15,0-25 1,24 0-16,-24-25 16,25 0-1,-1-25-15,1-24 16,-25 24-1,-1 1-15,-24-1 16,0 25 0,-24 50 15,24 25-16,0-1-15,0 26 16,0 24 0,24 0-16,1 0 15,0 1 1,-25-1-16,0-25 15,0 1 1,-25-26-16,0-24 16,-24 0-1,24-25-15,0-25 16,0-25-1,1-24-15,-1 0 16</inkml:trace>
  <inkml:trace contextRef="#ctx0" brushRef="#br0" timeOffset="53064.3059">17537 14387 0,'25'25'0,"-25"24"16,0 26-1,0 24-15,-25-25 16,25 25-1,-25-49-15,25 24 16,-25-49-16,25 0 16,0 0-1,0-50 1,25 0-1,0 0-15,0-49 16,24 24 0,-24-24-16,25 24 15,-25 26 1,-1 24-16,1-25 15,0 50 1,0-25-16,-25 24 16,25 26-1,-25 0-15,0 24 16,0 0-1,0 1-15,-25-1 16,25-24-16,0-25 16,0-1-1,25-24-15,-1-24 16</inkml:trace>
  <inkml:trace contextRef="#ctx0" brushRef="#br0" timeOffset="53369.3364">18157 14362 0,'0'50'31,"0"-1"-31,0 26 16,0 24-16,0 0 16,0 0-1,0 0-15,0-24 16,0-1-1,0 1-15,0-26 16,0 1 0,25-50-16,-25 0 31</inkml:trace>
  <inkml:trace contextRef="#ctx0" brushRef="#br0" timeOffset="53615.361">17785 14709 0,'0'25'31,"50"-25"-15,24 25-1,25 0-15,0-25 16,25 24 0,-24 1-16,-26 0 15,0-25 1,-49 25-16</inkml:trace>
  <inkml:trace contextRef="#ctx0" brushRef="#br0" timeOffset="54063.4058">16545 14039 0,'25'0'31,"-1"0"-15,1 25 15</inkml:trace>
  <inkml:trace contextRef="#ctx0" brushRef="#br0" timeOffset="55309.5304">16073 15453 0,'25'0'31,"-25"25"-15,0 25-1,0 24-15,0 1 16,0 24 0,0 0-16,0 0 15,-25 0 1,25 1-16,0-26 15,0 0 1,0 1-16,0-50 16,25 24-1</inkml:trace>
  <inkml:trace contextRef="#ctx0" brushRef="#br0" timeOffset="55784.5779">16222 15900 0,'25'0'0,"0"25"15,24-25 1,1 0-16,25 0 16,-1 0-1,-24-50-15,24 25 16,-49-24-1,0-1-15,-1 0 16,-48 26-16,-1-26 16,0 25-1,-25 25-15,-24-25 16,24 75-1,1-25-15,-1 24 16,25 26 0,0-26-16,25 26 15,25-1 1,0 1-16,25-26 15,-1 26 1,1-51-16,24 26 16,-24-25-1,24-25-15</inkml:trace>
  <inkml:trace contextRef="#ctx0" brushRef="#br0" timeOffset="56243.6238">17041 16768 0,'0'-25'31,"0"0"-31,0-49 16,0-25-16,0 0 15,0-1 1,0 1-16,0-25 16,0 25-1,0 0-15,0 24 16,0 1-1,0 24-15,0 1 16,25 24 0,-25 0-1,24 50 1,1-25-16,0 25 15,0 24 1,0-24-16,24 25 16,-49-26-16</inkml:trace>
  <inkml:trace contextRef="#ctx0" brushRef="#br0" timeOffset="56444.6439">16718 15900 0,'25'0'32,"25"0"-32,-1 0 15,51 0 1,-1 0-16,0-25 15,0 0-15</inkml:trace>
  <inkml:trace contextRef="#ctx0" brushRef="#br0" timeOffset="56770.6765">17810 15453 0,'-25'25'16,"25"25"0,-25-1-16,25 26 15,0 24 1,0-25-16,25 26 15,-25-1-15,25 0 16,-25 0 0,25 0-16,24 1 15,-24-26 1,0-24-16,24-1 15,-24-24 1,25-25-16</inkml:trace>
  <inkml:trace contextRef="#ctx0" brushRef="#br0" timeOffset="57056.7051">17462 15825 0,'-24'0'16,"48"0"-16,1 25 15,25 0 1,49 0-16,0-25 16,25 0-1,0 0-15,-24 0 16,-1 0-1</inkml:trace>
  <inkml:trace contextRef="#ctx0" brushRef="#br0" timeOffset="71210.1203">10988 11757 0,'-74'-74'16,"-25"24"-1,-50-24-15,0 0 16,-24 24-1,-26 0-15,-24 26 16,0-1-16,-25 25 16,0 0-1,-25 0-15,25 25 16,-25 24-1,0-24-15,25 25 16,0 24 0,25 0-16,-1 26 15,26-26 1,49 25-16,25 0 15,50-24 1,24 24-16,25-24 16,50-1-1,49-24-15,26 24 16,49-49-16,49 0 15,0-1 1,26-24-16,24 25 16,25-25-1,-1 0-15,1 0 16,25 0-1,0 25-15,-26-25 16,1 25 0,-25-25-16,-24 25 15,-26-50 1,-24 0-16,-75 0 15,-25-49 1,-24-25-16,-75-1 16,-25-24-1,-49-25-15,-25-24 16,-74-1-16,-25 1 15,-50 24 1,-50 0-16,-24 25 16,-25 49-1,-25 51-15,0 24 16</inkml:trace>
  <inkml:trace contextRef="#ctx0" brushRef="#br0" timeOffset="72148.2141">8062 15577 0,'-149'25'16,"25"25"-16,0 24 15,0 25-15,49-24 16,1 24-1,24 0-15,25 0 16,25 25 0,50 25-16,0-25 15,49 0 1,0 25-16</inkml:trace>
  <inkml:trace contextRef="#ctx0" brushRef="#br0" timeOffset="72534.2527">8359 17289 0,'149'25'0,"0"-25"16,0 0-16,-1-50 15,1 0 1,-25-24-16,0-25 16,-24-25-1,-1 0-15,-25-50 16,-24 1-1,-25-1-15,-1-25 16,-48 1 0,-51 24-16,1 1 15,-50-1 1,-25 25-16,-49 50 15,-26 0 1,1 49-16,-25 25 16,0 50-16,0 25 15,0 49 1,25 0-16,24 75 15,26 0 1,24 24-16,49 25 16,26 25-1,74 0-15,25 25 16</inkml:trace>
  <inkml:trace contextRef="#ctx0" brushRef="#br0" timeOffset="75471.5464">7590 5308 0,'99'-49'15,"25"24"1,-24 0-16,24 50 16</inkml:trace>
  <inkml:trace contextRef="#ctx0" brushRef="#br0" timeOffset="76127.612">8533 5407 0,'0'50'16,"0"0"-16,-25-1 15,-49 1 1,-26 24-16,-24 1 15,-24-1-15,-1 25 16,0 1 0,0-1-16,50-25 15,49 25 1,25-49-16,50 0 15,50-26 1,24 1-16,25-25 16,0 0-1,25 0-15,-25 25 16,-50 0-1,-24 0-15,-25 24 16,-50 1 0,-25-1-16,-49 26 15,0-1 1,-25 50-16,0-24 15,24 24-15,26-25 16,24-25 0,75 1-16,25-26 15,49-49 1,50 25-16,0-25 15,24 25 1,1 0-16,0-1 16,-1 51-1,1-1-15,-50 1 16,25 24-1,-50 0-15,0 25 16,0-25 0,-49 25-16,0 25 15,-26 0 1,-48 0-16,-1 0 15,-50-50-15,1 50 16,-25-25 0,-25 25-16,0-75 15,24 25 1,1-24-16</inkml:trace>
  <inkml:trace contextRef="#ctx0" brushRef="#br0" timeOffset="77072.7065">9897 6995 0,'-25'-25'16,"-24"25"-16,-26 0 15,26 25 1,-26 0-16,1 24 16,24 1-1,1 24-15,24 1 16,25-1-16,0-24 15,25-1 1,24-24-16,26 0 16,-26 0-1,26-25-15,-1-25 16,0 25-1</inkml:trace>
  <inkml:trace contextRef="#ctx0" brushRef="#br0" timeOffset="77413.7406">10096 7193 0,'0'-24'0,"-25"24"15,0 0 1,0 24-16,0 26 16,0-25-16,25 24 15,0 1 1,25 0-16,0-26 15,25 1 1,-1 0-16,26-25 16,-26-25-1,1 0-15,0 1 16,-26-26-1,-24 0-15,0 1 16,-49 24 0,-1-25-16,-24 26 15,-1-1 1,26 25-16,-1-25 15,75 25 1,25-25 0</inkml:trace>
  <inkml:trace contextRef="#ctx0" brushRef="#br0" timeOffset="77844.7837">10418 7094 0,'50'25'15,"-1"-25"1,1 25-16,-25 0 16,-1-1-1,-24 1-15,25 25 16,-25-1-1,0 1-15,0 0 16,-25-26 0,1 26-16,-1-50 15,25 25 1,-25-25-16,25-25 15,0-25 1,0 26 0,50-26-16,-26 0 15,26 26 1,0-1-16,24 0 15,-24 0 1,-1 25-16,1 0 16,-1 25-1,-24 0-15,0 0 16,-25 24-1,0 1-15,0-1 16,-25 26 0,0-26-16,25 1 15,25-25 1,0-25-16</inkml:trace>
  <inkml:trace contextRef="#ctx0" brushRef="#br0" timeOffset="78138.8131">11311 7193 0,'-25'-24'16,"0"24"-1,-24 0-15,-1 24 16,-24 26 0,49 0-16,0-1 15,25 1 1,25-1-16,0 1 15,24-25 1,1 0-16,24-1 16,-24 1-16,24-25 15</inkml:trace>
  <inkml:trace contextRef="#ctx0" brushRef="#br0" timeOffset="78551.8544">11311 7293 0,'25'0'0,"0"24"15,24-24 1,26 25-16,-1-25 15,-24-25-15,24 25 16,-49-24 0,0-1-16,24 0 15,-49 0 1,0 0-16,-49 1 31,24 24-31,-25 0 16,1 24-1,-1 1-15,0 25 16,26-1-1,-1 1-15,25 0 16,0-1 0,25-24-16,-1 0 15,26 0-15,0-25 16,24 0-1</inkml:trace>
  <inkml:trace contextRef="#ctx0" brushRef="#br0" timeOffset="79014.9007">11981 7317 0,'0'-24'16,"0"48"15,0 1-31,0 0 16,0 25-1,-25-1-15,25 1 16,-25-25 0,0 24-16,0-24 15,1-25 1,48-25 15,1-24-15,25 24-16,-1-25 15,1 25 1,24 1-16,-24-1 15,0 25 1,-25 0-16,24 0 16,-24 0-1,0 25-15,-25-1 16,25 26-1,-25-25-15,-25 24 16,25 1-16,-25 0 16,25-1-1,-25-24-15,0 0 16</inkml:trace>
  <inkml:trace contextRef="#ctx0" brushRef="#br0" timeOffset="79293.9286">12526 7293 0,'0'49'16,"0"1"0,-24 24-1,-1 1-15,0 24 16,-25-25-1,26 1-15,-1-1 16,25-24 0,25-26-16</inkml:trace>
  <inkml:trace contextRef="#ctx0" brushRef="#br0" timeOffset="79834.9827">12303 7516 0,'-25'-50'15,"1"50"1,48 0 0,26 0-1,24 0-15,26 25 16,-26-25-1,0 0-15,-24-25 16,0 25 0,-26 0-16,1 0 15,-25 25 32,-25 25-31,25-26-16,-24 26 15,-1 24 1,-25-24-16,50 0 15,-25-1 1,1-24-16,24 0 16,0-50 30,24-25-46,1 26 16,25-26 0,24 0-16,-24 26 15,-1-26 1,1 50-16,0-25 15,-26 25 1,1 0-16,0 0 16</inkml:trace>
  <inkml:trace contextRef="#ctx0" brushRef="#br0" timeOffset="80355.0347">13271 7739 0,'24'-25'16,"-48"0"15,-1 1-15,0 24-1,-25-25 1,-24 25-16,24 25 15,1-1 1,-1 26-16,25 0 16,25-1-16,-25 1 15,50-1 1,0-24-16,25 0 15,-26-25 1,26 0-16,0-25 16,-1-24-1,1 24-15,0-25 16,-1 25-1,-24 1-15,-25-1 16,-25 50 31,25-1-47,-25 1 15,25 25 1,-24-1-16,24 1 16,-25 0-16,50-1 15,-25-24 1,24 0-16,1-25 15</inkml:trace>
  <inkml:trace contextRef="#ctx0" brushRef="#br0" timeOffset="80606.0598">13667 7789 0,'25'0'15,"0"24"1,-25 1-1,25 25 1,-25-1-16,0 1 16,-25 25-16,25-1 15,-25-24 1,25-1-16,0 1 15,-25-50 1,25 0-16</inkml:trace>
  <inkml:trace contextRef="#ctx0" brushRef="#br0" timeOffset="80965.0957">13469 7987 0,'0'-25'15,"50"50"1,-1-25-16,26 50 15,-1-25-15,25-1 16,-24 1 0,-26 0-16,1-25 15,-25 0 1,-1 0-16,1 0 15,0 0 1,-25-25 0,0 50-1,-25-25 1,25 25-1,-25 0-15,1-1 16,24 26 0,-25-25-16,0 24 15,25-24 1</inkml:trace>
  <inkml:trace contextRef="#ctx0" brushRef="#br0" timeOffset="81371.1363">14213 8235 0,'0'25'31,"-25"-25"-15,25 25 0,25 0-16,0-1 15,24 1-15,-24 25 16,25-50-1,-25 0-15,0-50 16,-25 25 0,24 1-16,-48-26 15,24 0 1,-25 26-16,0-1 15,0 0 1,25 0-16,-25 25 16,0 0-1,25 25-15,0 0 16,25 0-1,0-1-15</inkml:trace>
  <inkml:trace contextRef="#ctx0" brushRef="#br0" timeOffset="81796.1788">14486 8310 0,'25'24'0,"0"-24"31,-25 25-31,24 25 16,-24-25 0,0 24-16,0 26 15,-24-75 1,24 74-16,-25-74 15,25 0 1,-25 0-16,25 0 31,0-50-15,25 26-1,-25 24-15,25-75 16,-25 75-16,24-49 16,1 49-1,0-25-15,0 25 16,0 25-1,-1-25-15,1 49 16,0-24 0,0 25-16,24 24 15,-24-49 1,25 49-16,-25-24 15,24 24 1,-24-74-16,0 0 16,0 0-1</inkml:trace>
  <inkml:trace contextRef="#ctx0" brushRef="#br0" timeOffset="81991.1983">14287 7863 0,'-24'-25'0,"-1"25"15,0 0 1,25 25-16,0 0 15</inkml:trace>
  <inkml:trace contextRef="#ctx0" brushRef="#br0" timeOffset="88824.8816">10716 8409 0,'0'0'31,"0"74"-15,-25 1-1,0-1-15,25 0 16,-25 1-1,0 24-15,25 25 16,-24-49 0,-1-1-16,25 25 15,-25-49-15,0 24 16,25-49-1,0 25-15,-25-50 16,50 0 0,-25-50-16,25-24 15</inkml:trace>
  <inkml:trace contextRef="#ctx0" brushRef="#br0" timeOffset="89170.9162">10964 8359 0,'0'50'16,"24"-25"-1,-24 24-15,0 26 16,-24 24 0,24 25-16,-25-50 15,-25 1 1,25 24-16,1 25 15,-1-50 1,0-49-16,0 25 16,0-25-1,25 24-15,0-98 31,0 24-31</inkml:trace>
  <inkml:trace contextRef="#ctx0" brushRef="#br0" timeOffset="89423.9415">10244 9004 0,'-49'0'15,"49"-50"1,25 50-1,49-24 1,25 24-16,25-50 16,0 50-1,0 0-15,0 0 16,-25 0-16,-24 0 15,-1 50 1,-49-50-16</inkml:trace>
  <inkml:trace contextRef="#ctx0" brushRef="#br0" timeOffset="89643.9635">10418 9227 0,'-74'0'0,"24"0"15,75 0 1,0 0 0,24 0-16,26 0 15,24 0 1,0 0-16,0 0 15,0 0 1</inkml:trace>
  <inkml:trace contextRef="#ctx0" brushRef="#br0" timeOffset="90866.0857">11981 8508 0,'-25'50'16,"25"-50"-1,0 74-15,0-49 16,0 49 0,0 1-16,-25-1 15,25 0 1,0 51-16,-25-51 15,25 0 1,-25 1-16,25-1 16,0 1-16,0-51 15,0 1 1,0-50 15,0 1-15,0-51-1,25 1-15,-25-1 16,0 1-1,0 0-15,0-1 16,0-49 0,0 50-16,0-26 15,0 26-15,25 0 16,-25 24-1,0 25-15,25-49 16,-25 74 0,25 0-16,-1 0 31,1 0-31,0 25 15,0 24 1,0 26-16,24-1 16,-24 0-1,25 1-15,-25-1 16,24 1-1,-24-1-15,25 1 16,-26-51 0,26 26-16,-25 24 15,24-74-15,-24 0 16,0 0-1,0 0-15,0 0 16,24-74 0,-24 24-16,0 26 15,0-51 1,-1 1-16,-24-1 15,25 1 1,0-50-16,0 49 16,-25 1-1,25 0-15,-1 49 16,1-50-1,0 51-15,0-1 16,0 0 0,-25 50-1,24 0 1,-48-1-1,24 51-15,0-1 16,0 25 0,0 25-16,-25-24 15,25 48 1,0 1-16,0-25 15,0 50 1,0-25-16,25-25 16,-25 25-1,24-75-15,1 25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5-21T12:15:42.1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2084 2778 0,'24'0'16,"-24"-25"-1,25 25-15,-25-24 16,25-1 0,0-25-16,0 25 15,-1 0 1,1 1-16,0-26 15,0 25-15,-25-24 16,25 24 0,-25 0-16,-25-25 15,25 26 1,0-1-16,-25-25 15,0 25 1,25 1-16,-25-1 16,1 0-1,24 0-15,-25 0 16,0 25-1,0 0-15,25-24 16,-25 48 0,1 1-16,-1 0 15,0 0-15,0 0 16,0 49-1,1-24-15,-1 24 16,0-24 0,0 24-16,0 0 15,25-24 1,0 0-16,25-25 15,0-1 1,0 1-16,24-25 16,1 0-1,0 0-15,24 0 16</inkml:trace>
  <inkml:trace contextRef="#ctx0" brushRef="#br0" timeOffset="1094.1094">2059 6201 0,'25'0'15,"-1"-25"1,1 1-16,0-1 15,25 0 1,-26-25-16,26 1 16,-25-1-1,0 1-15,-1-1 16,1-25-1,-25 26-15,25-26 16,-50 26 0,25-1-16,-25 25 15,1 1 1,-1 24-16,0 0 15,0 0 1,-24 24-16,-1 26 16,0 0-1,26 24-15,-26 0 16,25 26-16,0-26 15,25 1 1,0-1-16,25-24 16,25-1-1,-1-24-15,1 0 16</inkml:trace>
  <inkml:trace contextRef="#ctx0" brushRef="#br0" timeOffset="2097.2097">2059 9451 0,'-25'0'16,"25"24"15,0 1-31,25 0 15,0-25 1,-1 25-16,1-25 16,25-25-1,-25 0-15,-1 0 16,1 1-1,25-51-15,-25 1 16,-25-1 0,24 1-16,-24 0 15,0-1 1,-24 25-16,-1 26 15,0-26 1,-25 50-16,1 0 16,-1 50-1,1-26-15,-1 26 16,25 49-16,0 25 15,1-49 1,24-1-16,24 1 16,1-26-1,25 1-15</inkml:trace>
  <inkml:trace contextRef="#ctx0" brushRef="#br0" timeOffset="8719.8719">2108 3398 0,'0'25'31,"0"49"-31,25 1 16,-25 24-1,0 50-15,0-25 16,0 25 0,25 0-16,-50-25 15</inkml:trace>
  <inkml:trace contextRef="#ctx0" brushRef="#br0" timeOffset="12337.2336">1612 7689 0,'0'-74'0,"0"0"16,50-1 0,0 1-16,24 24 15,0 1 1,1-1-16,-1 25 15,25 0 1,-24 25-16,-1 25 16,-24 0-1,-1 25-15,-24-1 16,-25 1-1,-25 24-15,-24 1 16,-1-1-16,-24 0 16,-1 1-1,26-1-15,-1-24 16,1-1-1,24-24-15,25 0 16,25 0 0,-1-25-16,26-25 15,49 0 1,0 0-16,1 1 15,24-26 1,0 25-16,0 0 16</inkml:trace>
  <inkml:trace contextRef="#ctx0" brushRef="#br0" timeOffset="14678.4677">1563 10368 0,'0'-24'0,"0"24"15,49-75 1,1 75-16,49-49 16,0 24-1,1 25-15,-1-50 16,25 50-1,-25 50-15,-25-50 16,-24 25 0,-25 24-16,-25 26 15,-50-51 1,-24 51-16,-25-26 15,-25 26 1,24-50-16,26-25 16,49 49-16,25-98 31,50 49-31,24-25 15,25 25 1,1 0-16,24 25 16,-25 24-1,-25 26-15,-24-26 16,-25 1-1,-50-1-15,-25 1 16,-49 0 0,0 24-16,-50 0 15,0-24 1,-24 0-16,49-25 15,24-25-15,26-50 16,24-49 0</inkml:trace>
  <inkml:trace contextRef="#ctx0" brushRef="#br0" timeOffset="34991.4988">15404 14015 0,'49'24'0,"1"1"15,0 25 1,-1-25-16,26-1 16,-1 26-1,25-25-15,-24 24 16,24-24-1,0 0-15,0 0 16,0 0 0,26-25-16,-26 0 15,0 0 1,-25-25-16,26 0 15,-26 0-15,0-24 16,1 24 0,-1-25-16,-24 1 15,-1-26 1,-24 1-16,0 24 15,0-49 1,-25 25-16,0-1 16,-25-24-1,0 25-15,0-1 16,-24-24-1,24 49-15,-25-24 16,-24-1 0,24 1-16,-24 24 15,0 1-15,-1-1 16,1 25-1,-1 1-15,1-1 16,24 0 0,-24 25-16,-1 0 15,1 0 1,0 0-16,-1 0 15,1 0 1,-1 25-16,1-25 16,0 25-1,-1-25-15,26 24 16,-26 1-1,26 25-15,-1-25 16,0 24-16,1-24 16,24 25-1,0 24-15,0-24 16,0-1-1,1 26-15,-1-1 16,25-24 0,0 24-16,0 1 15,0-1 1,25 25-16,-1-24 15,1-1 1,0 25-16,0 0 16,25-24-1,-1 24-15,-24 0 16</inkml:trace>
  <inkml:trace contextRef="#ctx0" brushRef="#br0" timeOffset="80531.0523">19571 3795 0,'0'-74'0,"0"24"16,0 0-16,-25 1 16,0-1-1,-24 25-15,-1 1 16,-49-1-1,24 25-15,-24 25 16,0-1 0,0 26-16,24 0 15,1-1 1,24 26-16,26-1 15,-1 1 1,50 24-16,-1-25 16,51 25-1,-1 1-15,1-1 16,24 0-1,-25 0-15,1-24 16,-51-1-16,1-24 16,-25 24-1,-25-24-15,1-1 16,-26 1-1,-24 0-15,-1-26 16,-24-24 0,0 25-16,24-50 15,-24-24 1,0 24-16,24-49 15,1 24 1,24-25-16,26 1 16</inkml:trace>
  <inkml:trace contextRef="#ctx0" brushRef="#br0" timeOffset="81171.1163">19893 4192 0,'0'-74'16,"0"24"-16,0 25 15,-24-24 1,-1 24-16,-25 0 16,-24 25-1,-25 25-15,24 0 16,1 24-16,-1 26 15,26 24 1,49-25-16,0 25 16,49-49-1,1 0-15,-1-26 16,1 1-1,0-25-15,-1-25 16,1 25 0,0-49-16,-1-1 15,-24-24 1,25-1-16,-26 1 15,26-25 1,-25 49-16,-25 1 16,25 49-16,-50 24 31,25 51-16,-25-1 1,25 1-16,-25 24 16,25 0-1,0-25-15,-25 1 16,25-26-1,0 1-15,25-25 16,0-75 15</inkml:trace>
  <inkml:trace contextRef="#ctx0" brushRef="#br0" timeOffset="81401.1393">20315 3820 0,'0'50'16,"-25"-1"0,0 50-1,1 1-15,-1 24 16,0-25-1,25 0-15,-25-25 16,25-49 0,0 0-16,0-25 15</inkml:trace>
  <inkml:trace contextRef="#ctx0" brushRef="#br0" timeOffset="81963.1955">19993 4167 0,'24'0'0,"26"-25"31,24 1-31,1 24 16,-1-25-1,1 25-15,-26 0 16,1 25-1,-25-25-15,-1 24 16,-24 1 0,0 0-16,0 25 15,-24-1 1,-1 26-16,0-26 15,25 1-15,0-1 16,25-24 0,-25 0-16,25-25 15,24 0 1,-24-25-16,25-24 15,-26-1 1,26-24-16,0-1 16,-25-24-1,-1 49-15,1 1 16,-25 74 31,0 24-47,-25 1 15,1 49 1,24-25-16,-25 26 15,25-26-15,0 0 16,0-24 0,25-25-16,-1-25 15,1 0 1</inkml:trace>
  <inkml:trace contextRef="#ctx0" brushRef="#br0" timeOffset="82299.2291">21034 4192 0,'0'25'32,"25"0"-32,-25 24 15,0 1 1,0 24-16,0 1 15,0-26-15,0 1 16,0-25 0,-25-1-16,1-24 31,24-24 0,0-26-31,24-24 16,-24-1-1,50 1-15,-25-1 16,49 26-1,-24-1-15</inkml:trace>
  <inkml:trace contextRef="#ctx0" brushRef="#br0" timeOffset="82834.2826">21779 4192 0,'-50'-25'0,"0"50"16,-24 25-1,24-1-15,-24-24 16,24 49-1,25-24-15,1 0 16,24-26 0,24 1-16,1 0 15,25-25-15,-1 0 16,26-25-1,-26 0-15,1-24 16,0 24 0,-25-49-16,-1-1 15,1 26 1,0-1-16,-25 25 15,0 50 17,0 0-17,0 24-15,0 26 16,0-1-1,0 1-15,0-1 16,25 0-16,-25-24 16,25-25-1,-25 0-15,24-25 16,1-25-1</inkml:trace>
  <inkml:trace contextRef="#ctx0" brushRef="#br0" timeOffset="83060.3052">22250 4068 0,'0'25'31,"0"49"-15,0-24-16,-25 49 15,0 0 1,0-24-16,25 24 16,0-50-1,0-24-15,0 0 16</inkml:trace>
  <inkml:trace contextRef="#ctx0" brushRef="#br0" timeOffset="83447.3439">22002 4440 0,'25'0'31,"24"0"-31,26 0 16,-1 0-16,25 0 15,-24 0 1,24-25-16,-50 25 16,1-25-1,0-24-15,-26 24 16,1 0-1,-25 0-15,-25 25 32,1 0-32,-26 25 15,0 0 1,1 25-16,24-1 15,25 1 1,0-1-16,0 1 16,50 0-16,-1-26 15,1 1 1</inkml:trace>
  <inkml:trace contextRef="#ctx0" brushRef="#br0" timeOffset="83920.3912">23168 4316 0,'-25'-25'16,"0"0"0,-25 1-16,1 24 15,-1 24 1,1 26-16,-1 0 15,0-1 1,26 1-16,-1-1 16,50-24-16,-25 0 15,49-25 1,-24 0-16,0-25 15,0 0 1,24-24-16,1-26 16,-25-24-1,24 0-15,1 25 16,-25-1-1,-25 26-15,24-1 16,-24 25 0,-24 50 15,24 0-31,-50 24 15,25 1 1,0 49-16,1 0 16,-26 25-16,50-24 15,-25-1 1,25 0-16</inkml:trace>
  <inkml:trace contextRef="#ctx0" brushRef="#br0" timeOffset="84643.4635">18802 7466 0,'0'25'15,"0"25"-15,0-1 16,0 50 0,0 1-16,0-26 15,25 0 1,-25-24-16,25 0 15,-1-50 1,1 0-16,25-25 16,-25 0-1,-1-25-15,26-24 16,-25 0-16,0-50 15,-1 24 1,1 26-16,-25-25 16,0 74-1,0 0-15,-25 50 31,25 25-31,-24 24 16,24 25 0,0 25-16,24-25 15,-24 1 1,25-1-16,0-49 15,25-1 1</inkml:trace>
  <inkml:trace contextRef="#ctx0" brushRef="#br0" timeOffset="85142.5134">19397 7441 0,'0'-24'16,"25"24"-1,0 24 1,-25 51 0,25-1-16,-25 25 15,0 1 1,24-1-16,-24-25 15,0-24 1,0-25-16,-24 0 16,24-50 15,0-25-31,0-49 15,24 0 1,1-1-16,0 26 16,0-25-1,25 49-15,-1 1 16,-24 24-1,25 25-15,-26 25 16,26-25 0,-25 49-16,0 26 15,-25-1 1,0 25-16,-25 0 15,25-24 1,0 24-16,0-49 16,0-1-16</inkml:trace>
  <inkml:trace contextRef="#ctx0" brushRef="#br0" timeOffset="85640.5632">20464 7466 0,'-25'-25'0,"0"1"15,0 24 1,1-25-16,-26 50 16,0-25-16,-24 24 15,24 1 1,1 0-16,24 0 15,0 0 1,25-1-16,25 1 16,0 25-1,24-1-15,1 26 16,0-26-1,-1 1-15,-24 0 16,0-1 0,-25 1-16,0-25 15,-25 24 1,-25 1-16,1-25 15,-26 0-15,1-1 16,24-24 0,1-24-16,-1-1 15,25-50 1,25-24-16</inkml:trace>
  <inkml:trace contextRef="#ctx0" brushRef="#br0" timeOffset="86245.6237">20985 7640 0,'0'-25'15,"0"0"1,0 0 0,-25 1-16,-25-1 15,1 0 1,-1 25-16,-24 0 15,-1 50 1,1-26-16,24 26 16,25 24-1,1-24-15,24 24 16,24-24-1,1 0-15,25-26 16,-25-24 0,24 0-16,1 0 15,0-49-15,-1 24 16,1-25-1,-1 1-15,-24-26 16,0 1 0,0 24-16,-25 26 15,0-1 1,0 50-16,0 24 31,-25 1-31,0 24 16,25 25-1,-25-24-15,25-1 16,0 1-1,0-26-15,25-24 16,-25 0-16,25-25 16,-25-25-1,25-24-15</inkml:trace>
  <inkml:trace contextRef="#ctx0" brushRef="#br0" timeOffset="86452.6444">21332 7342 0,'0'25'16,"0"0"0,0 49-1,-25 1-15,25 24 16,-25 0-1,25 0-15,0 0 16,-24-49-16</inkml:trace>
  <inkml:trace contextRef="#ctx0" brushRef="#br0" timeOffset="88683.8675">21010 7640 0,'0'-25'0,"24"0"31,1 25-31,50-25 16,-1 1-1,0 24-15,1-25 16,-1 25-16,1 0 15,-26 0 1,-24 0-16,0 0 16,-25 25-1,0-1-15,0 1 16,-25 25-1,0-1-15,0 1 16,1 24 0,24-24-16,0-25 15,24 24 1,1-49-16,0 25 15,0-25 1,0 0-16,24-25 16,-24 1-1,25-1-15,-25-25 16,-1 25-16,-24 1 15,25-1 1,-50 25 46,25 25-46,0-50 1294,25 25-1278,-25-25-17,0 0 16,0 0-15,0 1-16,0-1 16,25-25-1,-25 25-15,0-24 16,0 24-1,0 0-15,0-24 16,0 24 0,25 0-16,-25 0 31,0 50 0,-25 49-15,0-24-1,0 49-15,25 0 16,-24-24-16,24 24 15,0-49 1,24-1-16,1-24 16,0 0-1,25-25-15,-1-25 16,1-25-1</inkml:trace>
  <inkml:trace contextRef="#ctx0" brushRef="#br0" timeOffset="89070.9062">22200 7342 0,'-25'0'0,"25"25"16,-24 25-16,24 24 15,0 0 1,0 1-16,0-1 16,0 1-1,0-26-15,0-24 16,0 0-1,0 0-15,-25-25 16,25-25 15,0 0-15,0-25-16,0-24 15,25 24 1,-1-24-16,1 0 16,0 24-1,25 0-15,-1 26 16,1 24-16</inkml:trace>
  <inkml:trace contextRef="#ctx0" brushRef="#br0" timeOffset="89537.9529">22870 7392 0,'0'-25'32,"-25"50"-17,-24 0 1,-1-1-16,-25 26 15,1 0 1,0 24-16,24-24 16,25-1-1,25-24-15,0 25 16,25-50-16,0 24 15,0-48 1,24-1-16,1 0 16,-1-25-1,1 1-15,0-26 16,-25 26-1,24-26-15,-49 51 16,25 24 0,-25 24-1,-25 1 1,25 50-16,-25-26 15,25 26 1,0-1-16,-24 0 16,48-24-16,-24-25 15,25-25 1,0-25-16</inkml:trace>
  <inkml:trace contextRef="#ctx0" brushRef="#br0" timeOffset="89772.9764">23242 7317 0,'0'25'16,"0"0"-1,0 49 1,-25 1-16,25-1 15,-25 25 1,25-24-16,-24-26 16,24-24-16,0 0 15,-25-50 1</inkml:trace>
  <inkml:trace contextRef="#ctx0" brushRef="#br0" timeOffset="90160.0151">22944 7590 0,'25'0'32,"0"0"-32,49 0 15,26 0 1,-1 25-16,-25-25 15,1 0-15,-1-25 16,0 0 0,-49 1-16,25-1 15,-25 0 1,-25-25-16,0 26 31,-25 24-31,-25 24 16,-24 1-1,24 25-15,1-1 16,-1 1-1,25 24-15,25-24 16,25 24 0,25-24-16,-1-50 15,26 25-15,24-50 16</inkml:trace>
  <inkml:trace contextRef="#ctx0" brushRef="#br0" timeOffset="90413.0404">24160 7441 0,'-25'0'16,"-25"-24"-16,1 48 16,-1 1-1,1 0-15,24 25 16,0 24-1,0-24-15,25-1 16,0-24 0,25 0-16,0-25 15,0-25-15,24-25 16,-24 1-1,25-50-15</inkml:trace>
  <inkml:trace contextRef="#ctx0" brushRef="#br0" timeOffset="90617.0608">24160 7268 0,'25'-75'15,"-1"26"1,-24-26-16,0 51 15,0-1 1,25 25-16,-25 25 31,-25 49-31,25 0 16,0 26-1,0 24-15,-24 0 16,-1 24-16,0 1 16,25 0-1,-25-25-15</inkml:trace>
  <inkml:trace contextRef="#ctx0" brushRef="#br0" timeOffset="91788.1779">18132 10344 0,'0'0'16,"0"74"-1,0-49-15,0 99 16,0-50 0,0 25-16,0-24 15,25-1 1,0 1-16,0-51 15,24 1 1,1-25-16,-25 0 16,49-25-16,-24-24 15,-1-1 1,1 1-16,-25-26 15,0 26 1,-1-26-16,1 1 16,-25-1-1,0 75-15,0-49 16,0 24-1,0 50 1,0 24 0,-25-24-16,25 25 15,-24 24 1,24 25-16,0-24 15,0-1 1,0 1-16,0-1 16,24-49-16,-24 0 15,25-25 1</inkml:trace>
  <inkml:trace contextRef="#ctx0" brushRef="#br0" timeOffset="92296.2287">18926 10344 0,'0'24'15,"0"26"1,25 24 0,-25 1-16,0-1 15,0 1 1,0-1-16,0-24 15,0-1 1,-25-24-16,25 0 16,0-50 30,0-25-46,25-24 16,24 24 0,1-49-16,0 50 15,-26 24-15,51-50 16,-26 75-1,1 0-15,-25-49 16,0 98 0,-1-49-16,1 25 15,-25 25 1,0 24-16,0 25 15,0-24 1,25-1-16</inkml:trace>
  <inkml:trace contextRef="#ctx0" brushRef="#br0" timeOffset="92784.2775">20067 10492 0,'-25'-49'15,"0"24"1,1 25-16,-26-50 15,25 50 1,-24 0-16,-1 50 16,25-50-1,0 74-15,1-74 16,24 75-1,0-75-15,0 74 16,24-24-16,1-1 16,25 1-1,-25 0-15,-25-1 16,0-24-1,-25 0-15,-25 0 16,1-1 0,-1-24-16,-24 0 15,-1 0 1,1-24-16,-1-1 15,26-25 1,-1 1-16,25-26 16,50 1-1</inkml:trace>
  <inkml:trace contextRef="#ctx0" brushRef="#br0" timeOffset="93322.3313">20588 10567 0,'0'-50'16,"-25"25"-1,0 25 1,-24 0-16,-26 0 16,26 0-1,-26 75-15,1-50 16,24 24-1,1 26-15,24-26 16,25 1-16,0-25 16,49-1-1,1-24-15,0-24 16,24 24-1,-24-50-15,-1 25 16,1-24 0,-1-26-16,-24 26 15,0 24 1,0 25-16,-25 0 15,0 0 1,-25 25 0,25 24-1,-25 50-15,0-49 16,25 24-16,0 1 15,0-26 1,0-24-16,25-25 16</inkml:trace>
  <inkml:trace contextRef="#ctx0" brushRef="#br0" timeOffset="93559.355">20960 10418 0,'0'0'15,"-25"74"1,25 1-16,-25-1 15,1 1 1,-1 24-16,25-50 16</inkml:trace>
  <inkml:trace contextRef="#ctx0" brushRef="#br0" timeOffset="94159.415">20637 10567 0,'50'0'31,"0"0"-15,24 0-16,25 0 15,1 0 1,-26 0-16,-24 0 16,-1 0-1,-24 0 1,-25 0-1,-25 25 1,25 24 0,-25 26-16,1-26 15,24-24-15,-25 25 16,25-26-1,0 1-15,25-25 16,-1 25 0,1-50-16,25 25 15,-25-49 1,24 24-16,1-25 15,-25 1 1,-1-26-16,1 26 16,0 24-1,-25 25-15,0 0 47,-25 74-31,0-24-16,25-1 15,-24 1-15,-1 0 16,25-1-1,0-24-15</inkml:trace>
  <inkml:trace contextRef="#ctx0" brushRef="#br0" timeOffset="94561.4552">21704 10567 0,'0'0'15,"0"25"1,0 24 0,0 1-16,0-1 15,0 1-15,0 0 16,-25-26-1,25 1-15,0-50 63,25-24-48,0-1 1,0 1-16,0 24 16,-1-25-1,1 1-15,0 24 16,0 25-16,24 0 15,1 0 1,0 0-16</inkml:trace>
  <inkml:trace contextRef="#ctx0" brushRef="#br0" timeOffset="95021.5012">22399 10641 0,'-25'-49'0,"-25"49"15,-24 0 1,-1 49-16,1-49 16,24 50-16,1-25 15,24 24 1,0-24-16,25 0 15,25 0 1,0-25-16,24 0 16,-24 0-1,25-25-15,-1 0 16,1 0-1,0-24-15,-26-26 16,1 75 0,0 0-16,-25 0 46,-25 50-46,25-25 16,0 24 0,-25 1-16,25 24 15,0-24 1,25-25-16,0-1 15,0-24 1</inkml:trace>
  <inkml:trace contextRef="#ctx0" brushRef="#br0" timeOffset="95241.5232">22845 10418 0,'-25'74'15,"25"-74"1,-24 75 0,-1-50-16,25 74 15,-25-50 1,0 26-16,0-26 15</inkml:trace>
  <inkml:trace contextRef="#ctx0" brushRef="#br0" timeOffset="95688.5679">22473 10641 0,'50'0'31,"24"0"-15,0 50 0,26-25-16,-1-1 15,0-24 1,0 25-16,-24-25 15,-26 0 1,26-25-16,-26 1 16,-24 24-1,0-25-15,-25-25 16,0 50-1,-25 0-15,0-49 16,-24 98 0,-1-49-16,1 0 15,-1 50-15,0-25 16,26 24-1,-1 1-15,50-1 16,24-24 0,1 0-16,24 25 15,1-50 1</inkml:trace>
  <inkml:trace contextRef="#ctx0" brushRef="#br0" timeOffset="96149.614">23763 10716 0,'25'-75'16,"-25"1"-1,0-1-15,-25 26 16,-25 24 0,25-25-16,-24 50 15,-1 0-15,25 0 16,-24 0-1,24 50-15,0-50 16,0 25 0,25 24-16,25-49 31,25 0-31,-25-49 15,49 24 1,-24-25-16,-1 26 16,1-26-1,-25 25-15,24-49 16,-24 24-1,0 25-15,0 25 16,-25 25 15,-25 25-31,25 24 16,0 25-1,-25 25-15,25-49 16,-25 74 0,0-25-16,25 24 15</inkml:trace>
  <inkml:trace contextRef="#ctx0" brushRef="#br0" timeOffset="97709.77">16396 12576 0,'-99'-74'15,"-25"-1"-15,-25 1 16,0 24 0,-49 1-16,24-26 15,-25 25 1,1 1-16,-25-1 15,0 25-15,-25-24 16,24 49 0,-24-25-16,0 25 15,0 0 1,0 25-16,0 0 15,0 24 1,25 26-16,-25-26 16,49 51-1,-24-1-15,49 0 16,-24 25-1,49 0-15,0 0 16,0 0 0,50 25-16,0-25 15,25 0-15,24 25 16,25-25-1,25-25-15,50 25 16,24-25 0,25 25-16,25-25 15,25 1 1,25 24-16,24-25 15,1 0 1,24 0-16,0 1 16,25-1-1,25-25-15,-25 25 16,25-24-1,0-1-15,0 1 16,24-26 0,-24-24-16,-25 0 15,25 0-15,-25-50 16,25 25-1,-50-25-15,25-25 16,-24 1 0,-26-26-16,1-24 15,-26 0 1,-24 0-16,0-25 15,0 0 1,-50 0-16,0 0 16,-49-25-1,-1 0-15,1-25 16,-50 26-1,-25-26-15,-25 0 16,1 1 0,-50-1-16,-25 0 15,-25 1-15,-50 24 16,1 0-1,-25 25-15,-50 0 16,0 50 0,-25-1-16,1 50 15</inkml:trace>
  <inkml:trace contextRef="#ctx0" brushRef="#br0" timeOffset="98590.8581">11658 14635 0,'-25'0'15,"-24"-50"1,24 1-16,-49 24 15,-1 0 1,1 0-16,-25 25 16,24 0-1,1 25-15,24 0 16,25 24-1,25 1-15,25 24 16,25 26 0,-1-1-16,26 0 15,-1-25-15,-24 26 16,24-26-1,-49 0-15,0-24 16,-50-25 0,0 0-16,-24-25 15,-26 0 1,-24-25-16,0-25 15,24 1 1,-24-26-16,49 1 16,1-1-1,24-24-15,50 50 16,0-26-1</inkml:trace>
  <inkml:trace contextRef="#ctx0" brushRef="#br0" timeOffset="99159.915">11981 15032 0,'0'-25'15,"-25"0"1,0-25-16,0-24 16,-24 24-1,-1 26-15,0-1 16,-24 25-16,0 25 15,24-1 1,0 26-16,26 24 16,24-24-1,24 24-15,26-24 16,24 0-1,1-26-15,-1 1 16,1-50 0,-26 25-16,-24-24 15,25-26 1,-50 25-16,24-24 15,-24-1 1,0 25-16,-24 25 16,-1 0-1,0 50 1,25-1-16,-25 26 15,25-1 1,0 1-16,0-1 16,0 1-1,0-1-15,0-49 16,25 0-1,0-25-15,24 0 16</inkml:trace>
  <inkml:trace contextRef="#ctx0" brushRef="#br0" timeOffset="99412.9403">12353 15007 0,'-25'25'16,"0"24"-1,0 26 1,1-1-16,-26 25 16,25-24-1,0 24-15,25-49 16,0-1-1,0-98 17</inkml:trace>
  <inkml:trace contextRef="#ctx0" brushRef="#br0" timeOffset="99947.9938">12080 15106 0,'-25'-25'16,"0"0"-16,50 50 31,25 0-16,24 0 1,25 24-16,-24-24 16,-1 0-1,-24 0-15,-1 24 16,-24-49-1,-50 25-15,25 0 16,-24 25 0,-26-25-16,25-1 15,-24 26 1,24-25-16,25 24 15,0-24-15,0 0 16,25 0 0,24 0-16,1-25 15,-1 0 1,1-25-16,24-25 15,-24 1 1,0-1-16,-1 0 16,-24 26-1,-25 48 16,-25 1-15,0 25 0,25-1-16,-24 1 15,24 24 1,-25-24-16,25 0 15,-25-26-15,25-24 32</inkml:trace>
  <inkml:trace contextRef="#ctx0" brushRef="#br0" timeOffset="100338.0328">13022 15528 0,'-24'25'16,"24"24"0,-25 1-16,25-1 15,-25-24-15,0 25 16,0-25-1,1-1-15,-1-24 16,0 0 0,25-24 15,25-1-31,0-25 15,24 1 1,1-1-16,24 0 16,-24 26-1,24-1-15,-24 25 16,0 25-1,-1-1-15,-24 1 16,0 25 0</inkml:trace>
  <inkml:trace contextRef="#ctx0" brushRef="#br0" timeOffset="100849.0839">13543 15875 0,'0'-25'0,"-24"-24"15,24 24 1,-25-25-16,0 50 16,-25-25-1,1 25-15,-1 0 16,1 0-1,-1 25-15,25 25 16,0-25-16,0 24 16,25 1-1,25-25-15,0-1 16,25 1-1,-1-25-15,1 0 16,0 0 0,-1-49-16,-24 24 15,25-25 1,-26 25-16,1 1 15,-50 48 32,1 26-47,-1 0 16,-25-1-16,25 26 15,1-1 1,-1-24-16,0-26 16,25 1-1,0 0-15,25-25 16</inkml:trace>
  <inkml:trace contextRef="#ctx0" brushRef="#br0" timeOffset="101069.1059">13965 15726 0,'-25'50'31,"0"-1"-16,-24 26 1,-1-1-16,1 1 16,-1-1-1,0 0-15</inkml:trace>
  <inkml:trace contextRef="#ctx0" brushRef="#br0" timeOffset="101526.1516">13618 15801 0,'49'24'31,"1"26"-31,0-25 16,24 24-1,0 1-15,1-25 16,-1 0-1,1-25-15,-26 24 16,1-24 0,-25-24-16,-1 24 15,-24-25 1,0 0-16,-24 0 15,-26 0-15,0 1 16,1 24 0,-1 0-16,1 24 15,-1 26 1,0 0-16,50-1 15,0 26 1,25-1-16,50 0 16,-26-24-1</inkml:trace>
  <inkml:trace contextRef="#ctx0" brushRef="#br0" timeOffset="102023.2013">14610 16520 0,'25'-25'15,"0"0"1,-50-24-16,25-1 15,-50 25-15,1-24 16,-26 24 0,26 25-16,-26 0 15,25 0 1,1 49-16,24-24 15,0 0 1,25 0-16,25 0 16,25 0-1,-1-25-15,1 0 16,24-25-1,-24 0-15,24-25 16,-24-24 0,0-1-16,-1 1 15,-24 0 1,0-1-16,-25 1 15,0 24-15,0 25 16,0 1 0,-25 24-16,0 49 31,-24 1-31,-1-1 15,-24 51 1,24-1-16,0 25 16,1-25-1,24 25-15,0-25 16,0 25-1</inkml:trace>
  <inkml:trace contextRef="#ctx0" brushRef="#br0" timeOffset="108121.8111">18008 12750 0,'-25'0'15,"1"24"1,-26 1-16,25 25 15,0-25 1,1 49-16,24-24 16,0-1-1,24 1-15,1-1 16,0-24-1,25-25-15,-1 0 16,1 0-16,-1-25 16,1-24-1,-25-1-15,0 1 16,-25-1-1,0 0-15,0 1 16,-50-1 0,25 1-16,-49 24 15,24 25 1,1 0-16,-1 0 15,0 25 1,26-1-16,24 1 31</inkml:trace>
  <inkml:trace contextRef="#ctx0" brushRef="#br0" timeOffset="108707.8697">18355 12799 0,'-24'25'16,"24"25"-16,-25-26 16,25 26-1,0 24-15,0-24 16,0 0-16,0 24 15,0-49 1,0 0-16,0 0 16,0-50-1,0 0 1,0-25-1,25-24-15,-25 24 16,24-24 0,-24-1-16,25 1 15,-25 49 1,25-24-16,0 49 15,0 0 1,-1 24 0,-24 26-16,25 0 15,0 24 1,-25 0-16,25 26 15,0-26 1,0 1-16,-1-26 16,1 1-1,25-25-15,-1-25 16,1-25-1,0 0-15</inkml:trace>
  <inkml:trace contextRef="#ctx0" brushRef="#br0" timeOffset="108944.8934">19025 12898 0,'-25'25'0,"25"25"15,0-1 1,0 26-16,0-1 16,25-24-1,-25 24-15,25-24 16,-25-25-1,25 24-15</inkml:trace>
  <inkml:trace contextRef="#ctx0" brushRef="#br0" timeOffset="109337.9327">19521 13643 0,'-25'-50'47,"25"0"-32,0-24-15,-24-25 16,-1 24 0,25-24-16,-25 0 15,0 0-15,0 24 16,25 26-1,0-1-15,0 25 16,25 0 0,0 25-16,25 0 15,-1 25 1,-24 0-16,25 0 15,-25 24 1</inkml:trace>
  <inkml:trace contextRef="#ctx0" brushRef="#br0" timeOffset="109533.9523">19273 13122 0,'-49'0'0,"24"0"15,25 24-15,49-24 31,1 0-31,49 0 16,-24 0 0,24 25-16,-25-25 15</inkml:trace>
  <inkml:trace contextRef="#ctx0" brushRef="#br0" timeOffset="109767.9757">18926 12675 0,'25'25'32,"24"-25"-17</inkml:trace>
  <inkml:trace contextRef="#ctx0" brushRef="#br0" timeOffset="110104.0093">20365 12700 0,'0'25'16,"0"24"0,0 26-16,0-1 15,24 25 1,-24 1-16,0-1 15,0 0 1,25-24-16,-25-26 16,0-24-1,0 0-15,0-50 31</inkml:trace>
  <inkml:trace contextRef="#ctx0" brushRef="#br0" timeOffset="110303.0292">20092 12923 0,'49'25'31,"1"-25"-31,24 25 15,1-25 1,24 0-16,0-25 16,-24 0-1</inkml:trace>
  <inkml:trace contextRef="#ctx0" brushRef="#br0" timeOffset="110975.0964">20687 12601 0,'-25'0'15,"0"0"-15,25 25 16,-24 24-1,24 1-15,0-1 16,24 51 0,1-26-16,-25 25 15,25-24 1,-25-1-16,0-24 15,0-25 1,-25-1-16,25-48 31,0-1-31,0-25 16,0 0-16,0-24 15,0 0 1,25-1-16,-25 50 16,25 25-1,0 0-15,0 25 16,-1 0-1,26 25-15,-25-1 16,0 1 0,24-1-16,1 1 15,-25 0 1,24-25-16,1-1 15,24-24 1,-24 0-16,-25 0 16,-1-49-16,1-1 15,-25 0 1,0-24-16,-25 0 15,1 24 1,-1 25-16,-25 25 16,1 0-1,24 0-15,0 25 16,0 25-1,25-1-15,25 1 16,-25-1 0,50 1-16,-1 0 15,1-1 1,-1-49-16,1 25 15,0-50-15</inkml:trace>
  <inkml:trace contextRef="#ctx0" brushRef="#br0" timeOffset="111322.1311">21555 12973 0,'0'25'15,"0"-1"-15,25 26 16,-25 0-1,25-1-15,-25 1 16,25 0 0,-25-26-16,0 1 15,0-50 16,-25 1-31,25-26 16,0 0 0,25-24-16,-25 24 15,24 25 1,1-24-16,0 49 15,0-25 1,25 25-16,-1 0 16,1 25-1</inkml:trace>
  <inkml:trace contextRef="#ctx0" brushRef="#br0" timeOffset="111657.1646">22076 13171 0,'50'0'16,"-25"-25"0,24 1-16,-24-1 15,0-25 1,-25 1-16,0 24 15,0 0 1,-25 25-16,-25 0 16,26 0-1,-26 25-15,25 24 16,-24-24-1,49 25-15,0-1 16,0 1 0,49 0-16,1-25 15,-1-1-15,26 1 16</inkml:trace>
  <inkml:trace contextRef="#ctx0" brushRef="#br0" timeOffset="111877.1866">23068 12973 0,'0'25'16,"0"24"-1,-24 1-15,24-1 16,0 26 0,0-25-16,0 24 15,0-49-15</inkml:trace>
  <inkml:trace contextRef="#ctx0" brushRef="#br0" timeOffset="112273.2262">23515 12973 0,'-25'-25'16,"-25"0"-16,1 25 15,24 0 1,-25 25-16,26 0 16,24 0-1,0-1-15,24 26 16,26 0-1,0-1-15,-1 1 16,1 0 0,-25-1-16,24 1 15,-24-1 1,-50-24-1,0-25 1,-24 0-16,-1-25 16,-24-24-1,24 24-15,-24-49 16</inkml:trace>
  <inkml:trace contextRef="#ctx0" brushRef="#br0" timeOffset="112436.2425">23019 12650 0,'25'0'16,"-25"0"15</inkml:trace>
  <inkml:trace contextRef="#ctx0" brushRef="#br0" timeOffset="112872.2861">18281 14139 0,'25'0'16,"24"-25"0,26 0-1,-1 0-15,1 25 16,24 0-1,0 0-15,0 0 16,-24 0-16,-1 0 16</inkml:trace>
  <inkml:trace contextRef="#ctx0" brushRef="#br0" timeOffset="113115.3104">18331 14461 0,'0'25'0,"74"-25"16,0 25-16,26-25 15,24-25 1,0 25-16,0 0 16,-25 0-1</inkml:trace>
  <inkml:trace contextRef="#ctx0" brushRef="#br0" timeOffset="113585.3574">20092 14188 0,'-25'25'15,"0"25"-15,0-26 16,1 26-1,24 0-15,0-1 16,24-24 0,26 0-16,0 25 15,-1-50 1,26 0-16,-26 0 15,1-25 1,-25 0-16,-25 0 16,0-49-16,0 24 15,-25 0 1,-25-24-16,1 49 15,-1-24 1,0 24-16,26 0 31</inkml:trace>
  <inkml:trace contextRef="#ctx0" brushRef="#br0" timeOffset="113971.396">20687 14387 0,'0'25'16,"0"24"-1,0 1-15,0-25 16,0-1-16,25-24 15,-25-24 32,0-1-47,0 0 16,0-25-1,0-24-15,0 24 16,0-24 0,25 24-16,0 1 15,-25-1 1,49 25-16,-24 25 15,25-25-15,-1 25 16,1 0 0,-1 0-16</inkml:trace>
  <inkml:trace contextRef="#ctx0" brushRef="#br0" timeOffset="114255.4244">21481 14039 0,'0'-24'0,"25"-1"15,24 25 1,26-25-16,-1 25 15,25 0-15,1 0 16,-1 0 0,-25 0-16,1 0 15,-1 0 1,-49 25-16,0-25 15,-1 0 1</inkml:trace>
  <inkml:trace contextRef="#ctx0" brushRef="#br0" timeOffset="114530.4519">21679 14213 0,'-49'25'0,"24"-25"16,25 25-1,25-1 1,-1-24 0,51 0-16,-1 0 15,1 25 1,24-25-16,0 0 15,-24 0 1,-1 0-16,-24 0 16,-26 0-1,26 25-15</inkml:trace>
  <inkml:trace contextRef="#ctx0" brushRef="#br0" timeOffset="114814.4803">21704 14536 0,'-50'24'15,"50"1"1,25 0-1,25 0 1,24 0-16,26-25 16,-26 24-1,25-24-15,0 0 16,-24-24-16,-1 24 15,-24 0 1,24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5-21T12:18:04.7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8632 4316 0,'74'-74'15,"26"24"-15,-1 0 16,25 26-1,0-1-15,-25 25 16,0 0 0,25 0-16,-24 0 15,-1 25 1,-25-1-16,25 26 15,-49 24 1,24 1-16,-24-1 16,-25 25-1,0 25-15,0-24 16,-25 24-1,0-25-15,0-25 16,24 1-16,-24-26 16,0 1-1,0 0-15,0-26 16,0 1-1,-24-25 17,24-25-17</inkml:trace>
  <inkml:trace contextRef="#ctx0" brushRef="#br0" timeOffset="427.0427">9624 5011 0,'-49'-25'0,"73"50"47,26-1-47,-25 26 16,24-25-1,1 24-15,0 1 16,-1-25 0,1 0-16,-25 24 15,24-24 1,-24 0-16,0 0 31,0-25-15,-25-25-1,0-25 1,25-24-16,24-1 15,26-24 1,-1 0-16,0 0 16,-24 24-1,24 1-15,-24 24 16,-25 1-1,-25 24-15</inkml:trace>
  <inkml:trace contextRef="#ctx0" brushRef="#br0" timeOffset="972.0972">8632 4043 0,'-25'0'0,"0"25"15,25 25-15,-24-1 16,-1 26 0,-25 24-16,1-25 15,-1 25 1,25-49-16,-24 0 15,24-26 1,0-24-16,50 25 31,0-50-15,24 25-1,1-24-15,24 24 16,-24 0 0,24 0-16,1 0 15,-26 24 1,1-24-16,-25 50 15,24-25-15</inkml:trace>
  <inkml:trace contextRef="#ctx0" brushRef="#br0" timeOffset="1666.1666">8310 6821 0,'0'25'16,"0"50"-16,0-26 16,24 50-1,1-24-15,0-1 16,0 1-1,24-26-15,26 1 16,-26-1 0,1-24-16,24 0 15,-24-25 1,24 0-16,-24 0 15,24-25 1,1-24-16,-1-26 16,1 1-1,-1-1-15,1-24 16,-1 0-16,0 25 15,-24-26 1,-25 26-16,0-1 16,-1 1-1,1 49-15,-25 0 16,0 1-1</inkml:trace>
  <inkml:trace contextRef="#ctx0" brushRef="#br0" timeOffset="2139.2139">9128 6846 0,'-25'-25'16,"50"25"0,0-25-1,0 1-15,24-1 16,26 0-1,-26-25-15,1 26 16,0 24 0,-26-25-16,1 0 15,0 0 1,0 25 15,-25 25-15,25 0-16,-1 0 15,1 24 1,0-24-16,0 0 15,0 24 1,-1-24-16,1 0 16,0 0-1,0-25-15,0 25 16,-1-25-1,-24 25-15</inkml:trace>
  <inkml:trace contextRef="#ctx0" brushRef="#br0" timeOffset="2657.2657">8111 7218 0,'-25'-49'15,"25"-1"-15,0 0 16,25-24-1,-25 24-15,25 26 16,0-26 0,-25 0-16,25 25 15,-1 1 1,-24-1-16,25 25 47,-25 25-32,25-1-15,0 1 16,0 0-1,24 0-15,-24-25 16,25 25 0,-1 0-16,1-25 15,24 24-15</inkml:trace>
  <inkml:trace contextRef="#ctx0" brushRef="#br0" timeOffset="97635.7626">1141 8930 0,'-25'-50'15,"25"25"1,-25-24-16,1 24 15,-1 25 1,-25 0-16,1 0 16,-1 25-1,-24 24-15,24 26 16,-24 24-16,24-25 15,50 1 1,-25-26-16,50 26 16,0-50-1,24-25-15,-24 0 16,25 0-1,-1-25-15,1 25 16,24-75 0,-24 1-16,0 0 15,-1-1 1,-24 1-16,25-1 15,-50 1 1,0-1-16,0 75 16,-25 25 15,25 50-16,-25-1 1,25 50-16,-25-25 16,25 25-1,0-49-15,0-1 16,0 1-1,0-51-15,0 1 16,25-50 0</inkml:trace>
  <inkml:trace contextRef="#ctx0" brushRef="#br0" timeOffset="97859.785">1315 8558 0,'0'24'31,"0"100"-31,-25-49 16,25 24-1,0 25-15,0 25 16,25-75 0</inkml:trace>
  <inkml:trace contextRef="#ctx0" brushRef="#br0" timeOffset="98235.8226">1836 9004 0,'0'-74'15,"0"74"-15,0-75 16,0 75-1,-50 0-15,25 0 16,-24 0 0,-26 75-16,25-51 15,-24 51 1,49-1-16,0 50 15,25-49 1,25-1-16,0-49 16,0 25-16,24-50 15,26 0 1,-25 0-16,24 0 15,-24-50 1</inkml:trace>
  <inkml:trace contextRef="#ctx0" brushRef="#br0" timeOffset="98824.8815">2158 9004 0,'-25'0'16,"0"0"-16,25 0 15,25 0 48,-25 25 46,0 25-93,-25-26-16,25 51 15,-24-26 1,24 26-16,-25-50 15,50 24 1,-1-49-16,1 25 16,0-25-16,25 0 15,-26-25 1,1 25-16,0-74 15,0 24 1,-25-24-16,0-1 16,0 51-1,-25-51-15,0 75 16,-24-50-1,-26 100-15,26-50 16,-1 25 0,25 25-16,0-50 15,50 24 1</inkml:trace>
  <inkml:trace contextRef="#ctx0" brushRef="#br0" timeOffset="99342.9333">2580 8706 0,'0'0'0,"-25"75"16,25-1-1,-25 1-15,25 24 16,0 25 0,0-50-16,0 1 15,-25-1 1,25-74-16,-25 25 15,25-50 17,0-24-32,0-51 15,50 26 1,-25 0-16,0-1 15,24 25 1,-24 26-16,0 24 16,0 0-1,0 0-15,-1 24 16,1 26-1,-25 25-15,25-1 16,-25 25 0,0-24-16,0-26 15,25 26 1,-25-75-16,25 0 15,-1 0-15,1 0 16,0-50 0</inkml:trace>
  <inkml:trace contextRef="#ctx0" brushRef="#br0" timeOffset="99674.9665">3076 9029 0,'0'-25'16,"-25"25"-1,25 25-15,-25 25 16,0 24-1,25 0-15,0 1 16,25-50 0,0 24-16,25-49 15,-26 0-15,26 0 16,0-49-1,-26 24-15,1-25 16,0 25 0,-25-49-16,0 0 15,-50 24 1,26 50-16,-26-25 15,0 50 1,1-25-16,-1 50 16,25-50-1,25 0-15</inkml:trace>
  <inkml:trace contextRef="#ctx0" brushRef="#br0" timeOffset="99932.9923">3597 8855 0,'0'0'16,"0"75"-16,0-1 15,0 25 1,0 25-16,-25-49 15,25-1 1,-25 1-16,25-26 16,-25 1-1,25-1 1,0-98-1</inkml:trace>
  <inkml:trace contextRef="#ctx0" brushRef="#br0" timeOffset="100857.0847">4167 6325 0,'0'-74'16,"-25"49"-16,-24-25 15,-1 26 1,1-1-16,-26 25 15,-24 0 1,0 0-16,-1 25 16,1-1-16,-25 1 15,25 25 1,0-1-16,0 1 15,-1 0 1,26 24-16,24-24 16,1 24-1,24-24-15,0 24 16,25 0-1,0-24-15,0 0 16,25-1 0,25 1-16,-1-25 15,26 0 1,24-1-16,0-24 15,0 0 1,0-24-16,25-1 16,-24 0-16,24 0 15,-25-24 1,0 24-16,0-25 15,1-24 1,-26 24-16,0 0 16,-24-24-1,0 24-15,-26 1 16,1-26-1,-25 26-15,0-1 16,-25-24 0,-24 24-16,-26 25 15,1-24 1,0 24-16,-26 25 15,1-25 1,-25 50-16,25-25 16,-25 50-16,0-26 15,0 26 1</inkml:trace>
  <inkml:trace contextRef="#ctx0" brushRef="#br0" timeOffset="103906.3896">2009 9897 0,'25'0'32,"-25"-50"-17,-25 26 32,0 24-31,1 0-1,-26-50 1,25 50-1,0-25 1,1 25-16,-26 0 16,25 0-1,-24 0-15,24 0 16,-25 0-1,25 0-15,-24 25 16,24 25 0,0-50-16,25 24 15,-25 26 1,50-25-16,-25 24 15,25 26-15,24-1 16,-24-49 0,25 50-16,-25-26 15,24 26 1,-49-51-16,0 26 15,-24-25 1,-1 24-16,0-49 16,-25 25-1,1 25-15,-26-50 16,26 0-1,-26 0-15,1-50 16,24 25 0,1-24-16,24-26 15,0 1-15,25 49 16</inkml:trace>
  <inkml:trace contextRef="#ctx0" brushRef="#br0" timeOffset="104494.4484">2307 9971 0,'0'0'16,"-25"-49"-16,0 24 15,0 25-15,-24 0 16,-26 25-1,26 24-15,-1-24 16,1 25 0,-1 24-16,25 1 15,25-1 1,25-74-16,0 25 15,0 25 1,-1-50-16,26 0 16,-25-50-1,24 25-15,-24-49 16,25 24-1,-25 25-15,-1-49 16,1-1-16,0 75 16,-25-49-1,0 98 16,0-24-31,-25 25 16,25 24 0,0 1-16,0-1 15,-25 1 1,25-1-16,25-74 15,-25 25 1,0 24-16,25-98 16</inkml:trace>
  <inkml:trace contextRef="#ctx0" brushRef="#br0" timeOffset="104768.4758">2629 9748 0,'0'0'31,"0"75"-15,0-1-16,-25 0 15,25 1 1,-24 24-16,24-24 15,-25 49 1,25-100-16,25 26 16,-25-25-1,0 24 1,0-98-16</inkml:trace>
  <inkml:trace contextRef="#ctx0" brushRef="#br0" timeOffset="104927.4917">2332 10220 0,'24'-25'32,"26"25"-17,24 0 1,26 0-16,-26 0 15</inkml:trace>
  <inkml:trace contextRef="#ctx0" brushRef="#br0" timeOffset="105612.5602">2927 10368 0,'-25'0'16,"25"50"-1,-25-50-15,50 0 16,0-50 0,0 26-1,0 24 1,-25-50-16,0 25 31,-25 25-15,25 25-1,-25-25-15,0 50 16,25-50-1,0 24-15,25 26 16,0-50 0,0 0-1,-1-50-15,1 26 16,-25-26-1,0 25 17,-25 25-32,1 0 31,-26 0-31,25 25 15,0 25 1,1-50-16,-1 24 16,25 26-1,25-50-15,-1 0 16,1 0-1,25-50-15,-25 26 16,-1 24-16,-24-50 16,0 25-1,0 25-15,-24-49 16,-1 49-1,0 49-15,-25-49 16,26 0 0,-1 25-16,0 25 15,0-50 1</inkml:trace>
  <inkml:trace contextRef="#ctx0" brushRef="#br0" timeOffset="109301.9291">10790 7243 0,'-25'-25'16,"25"0"-1,0 1 1,-25-1-16,1 0 15,-1 25 1,-25 0-16,1 25 16,-1 24-1,0 1-15,1 24 16,-1 1-1,50-1-15,-25 1 16,50-26-16,-25 1 16,25-1-1,0-49-15,24 0 16,-24-24-1,25-1-15,-1-25 16,1 1 0,0-26-16,-26 26 15,1-26 1,0 1-16,0 24 15,0 50 1,-50 0 15,25 50-31,0-1 16,-25 26-16,0-1 15,25 1 1,-25 24-16,25-50 16,0 1-1,0 0-15,0-26 16,25-48-1</inkml:trace>
  <inkml:trace contextRef="#ctx0" brushRef="#br0" timeOffset="109595.9585">11112 6921 0,'0'49'15,"0"1"1,-24 49-16,24 0 16,-25 25-1,25-25-15,-25 1 16,25-26-1,0-24-15,0-1 16,0-24 0,0 0-16,0-50 15,0 0 1</inkml:trace>
  <inkml:trace contextRef="#ctx0" brushRef="#br0" timeOffset="109829.9819">11385 6995 0,'0'50'15,"-24"24"1,-1 0-1,0 26-15,25 24 16,-25-25 0,25-25-16,0 1 15,0-26 1,-25-24-16</inkml:trace>
  <inkml:trace contextRef="#ctx0" brushRef="#br0" timeOffset="110013.0002">11212 7714 0,'0'-49'0,"25"-26"15,-25 26 1,24-1-16,26 0 15,-25 1 1,24-1-16,-24 25 16,25-24-1,-1 24-15,-24 0 16,25 0-1,-25 1-15,-1-1 16</inkml:trace>
  <inkml:trace contextRef="#ctx0" brushRef="#br0" timeOffset="110219.0208">11336 7441 0,'25'75'31,"-1"-50"-15,26-25-16,0 24 16,-1 1-1,26-25-15,-26 0 16</inkml:trace>
  <inkml:trace contextRef="#ctx0" brushRef="#br0" timeOffset="110683.0672">11782 7342 0,'0'25'15,"0"0"1,0 24-16,25-24 15,0 0 1,0 0-16,-1-25 16,1-25-1,0 25-15,0-25 16,0-24-1,-1 24-15,-24-25 16,0 25-16,0 1 16,0-1-1,-24 25 16,24 49-31,0-24 16,-25 50 0,0-1-16,25 0 15,0 1 1,-25 24-16,25-25 15,0-24 1,0 0-16,0-1 16,0-24-1,0-25 1</inkml:trace>
  <inkml:trace contextRef="#ctx0" brushRef="#br0" timeOffset="111204.1193">12154 7268 0,'-25'25'16,"25"24"-16,-24 1 15,-1 24 1,25 1-16,-25-1 16,25-24-1,-25-1-15,25-24 16,-25 0-16,25-50 31,0 0-31,0-24 16,25-1-1,0-24-15,0-1 16,24 1-1,1-1-15,0 26 16,-1 24 0,-24 25-16,25 0 15,-25 25 1,24 0-16,-49 24 15,25 26 1,-25-26-16,0 26 16,-25-26-16,0 1 15,25-25 1,-24-1-16,-1-24 31,50-49-15</inkml:trace>
  <inkml:trace contextRef="#ctx0" brushRef="#br0" timeOffset="111831.182">12601 7342 0,'25'25'16,"-25"0"-1,24 0 1,1-1-16,25-24 16,-25 0-16,-1-24 15,26-1 1,-25 0-16,0-25 15,-25 1 1,0-1-16,0 1 16,-25-1-1,0 50 1,-25 25-1,1 24-15,-1 1 16,1 24 0,-1 1-16,25-1 15,0 1 1,1-1-16,48-49 15,-24 24-15,50-24 16,-25-25 0,24 0-16,1 0 15,0-25 1,-1-24-16,1 24 15,-1 0 1,-24-24-16,0 24 16,0 0-1,0 25 1,-25-25-1,0 50 79,-25-25-78,25 0-16</inkml:trace>
  <inkml:trace contextRef="#ctx0" brushRef="#br0" timeOffset="113523.3512">10740 8235 0,'0'25'16,"0"0"-16,-24 24 15,24 26-15,0-1 16,0 1 0,0-1-16,24 0 15,1 1 1,0-1-16,0-74 15,0 25 1,-1-25-16,1 0 16,0-25-1,0-24-15,0 24 16,-1-50-1,1 1-15,0-50 16,0 50 0,-25-1-16,0 26 15,0-1 1,0 25-16,25 75 47,-25-1-47,0 26 15,0-1 1,0 1-16,0-1 15,24 0 1,-24 1-16,0-75 16,0 74-1,25-74-15,-25 0 31,25-49-15</inkml:trace>
  <inkml:trace contextRef="#ctx0" brushRef="#br0" timeOffset="114004.3993">11336 8285 0,'-25'49'31,"25"-24"-31,0 50 15,0-1 1,0 0-16,0 1 16,0-26-1,0 26-15,0-75 16,0 25-1,-25-25-15,0 0 32,25-25-32,0-50 15,0 1-15,25 0 16,0-1-1,0 1-15,24-1 16,-24 26 0,25 24-16,-25 25 15,-1 25 1,1 0-16,0-1 15,0 51 1,0-1-16,-25 1 16,0 24-1,0-25-15,24 1 16,1-1-1,0-24-15,0-26 16,0-24 0</inkml:trace>
  <inkml:trace contextRef="#ctx0" brushRef="#br0" timeOffset="114427.4416">12055 8310 0,'-25'-25'16,"-24"0"-16,-1 0 16,0 50-1,1 0-15,24 0 16,0-1-1,0 51-15,25-75 16,0 74-16,25-49 16,25 25-1,-25-26-15,24 26 16,-24-25-1,0 24-15,-25-49 16,0 25 0,0 25-16,-25-50 15,0 0 1,0 25-16,-24 24 15,-1-49 1,1 0-16,24-49 16,-25 24-1,50-25-15,0-24 16</inkml:trace>
  <inkml:trace contextRef="#ctx0" brushRef="#br0" timeOffset="114949.4938">12254 8285 0,'-50'25'16,"0"-1"-16,25 51 16,-24-50-1,-1 49-15,25 0 16,25-24-16,0-25 15,25 24 1,0-49 0,0 0-1,0-49-15,24 24 16,-24-25-1,0 26-15,0-51 16,0 1 0,-25 24-16,24 25 15,-24 50 32,-24 50-47,24-26 16,0 26-16,0-1 15,0 0 1,0-49-16,0 25 15,24-50 1,-24-50 0</inkml:trace>
  <inkml:trace contextRef="#ctx0" brushRef="#br0" timeOffset="115204.5193">12551 8062 0,'0'24'15,"0"1"1,0 50-16,-25-26 16,25 50-16,-24-24 15,24 24 1,0-25-16,0 1 15,0-26 1,0-49-16,0 25 16,-25-25-1,25-25-15</inkml:trace>
  <inkml:trace contextRef="#ctx0" brushRef="#br0" timeOffset="115365.5354">12278 8409 0,'-24'0'0,"48"0"15,1 0 1,25 0 0,24 0-16,1 0 15,-1-50 1</inkml:trace>
  <inkml:trace contextRef="#ctx0" brushRef="#br0" timeOffset="115576.5565">12874 8558 0,'0'0'46,"0"0"-14</inkml:trace>
  <inkml:trace contextRef="#ctx0" brushRef="#br0" timeOffset="119399.9388">5829 8285 0,'0'-50'0,"0"25"15,-25 1 1,25-1-16,-25 0 15,1 25 1,-26-25-16,-24 25 16,24 25-1,-24 0-15,-1 24 16,1 1-1,24 24-15,25 1 16,1-1 0,-1 1-16,50-51 15,-25 26 1,24-25-16,26-25 15,-25 0-15,24 0 16,1-25 0,-25 25-16,24-74 15,1 24 1,0 25-16,-26-49 15,1-1 1,25 51-16,-50-26 16,25 0-1,-1 26-15,-24-1 16,0 50-1,-24-1 1,24 26 0,0 24-16,0 1 15,0-1-15,0 1 16,0-1-1,0-49-15,24 24 16,-24-24 0,0 25-16,25-50 31,-25-75-31</inkml:trace>
  <inkml:trace contextRef="#ctx0" brushRef="#br0" timeOffset="119683.9672">6152 8012 0,'-25'50'16,"25"-1"-1,0 26-15,0-1 16,0 0 0,0 1-16,0 24 15,0-25 1,-25-24-16,25-25 15,0 24 1,-25-49 0,50 0-1</inkml:trace>
  <inkml:trace contextRef="#ctx0" brushRef="#br0" timeOffset="120111.0099">6375 8062 0,'0'24'16,"-25"51"-16,25-26 15,0 51 1,0-51-16,0 75 15,0-49 1,0-1-16,0-49 16,0 24-1,0-49-15,0 0 31,0-74-15,0 24-16,0 26 16,0-51-1,0 26-15,25 24 16,0-50-1,-1 75-15,26-49 16,-25-1 0,24 1-16,1 24 15,0 0 1,-1 0-16,-24 0 15</inkml:trace>
  <inkml:trace contextRef="#ctx0" brushRef="#br0" timeOffset="120314.0302">6400 8334 0,'-25'0'15,"25"25"-15,25 25 16,-1-25-1,26 24-15,0-49 16,-1 25 0,1 25-16,-1-50 15</inkml:trace>
  <inkml:trace contextRef="#ctx0" brushRef="#br0" timeOffset="120782.077">6871 8334 0,'50'0'31,"-26"0"-31,26 0 16,0 0 0,-1 0-16,-24-24 15,0-1 1,-25 0-16,0 0 15,-25 0 1,0 1-16,0-1 16,1 25-1,-26 0-15,25 25 16,-24-1-16,24 51 15,0-26 1,25-24-16,0 50 16,0-1-1,25-24-15,24-26 16,-24 26-1,25-50-15,-1-50 16,-24 26 0,25 24-16,-1-75 15</inkml:trace>
  <inkml:trace contextRef="#ctx0" brushRef="#br0" timeOffset="121218.1206">7293 8210 0,'0'-24'15,"0"-1"-15,0 50 16,0-1-1,0 26 1,0 0-16,24-26 16,-24 51-1,-24-1-15,24-74 16,0 75-1,0-75-15,-25 0 16,25 24 0,0-48-1,25-26 1,-25 25-16,24-49 15,26-1 1,-25 51-16,24-51 16,1 50-16,-25 1 15,24 24 1,-24 0-16,0 24 15,0 1 1,-25 25-16,0-1 16,0 26-1,0-1-15,0-49 16,-25 25-1,25-26-15,0 26 16</inkml:trace>
  <inkml:trace contextRef="#ctx0" brushRef="#br0" timeOffset="121733.1721">7789 8310 0,'0'24'0,"24"-24"15,26 0 1,-25 0-16,24 25 16,1-25-1,0 0-15,-1-25 16,-24 25-1,0-24-15,0-26 16,-25 25 0,-25-24-16,25 24 15,-25 0 1,-24 0-16,24 50 15,-50 0-15,26 24 16,-26 1 0,26 24-16,-1 1 15,25-1 1,25 1-16,25-51 15,0 26 1,24-50-16,26 0 16,-26 0-1,26 0-15,-1-50 16,-24 26-1,24 24-15,-24-75 16,0 26 0,-1 24-16,-24 25 15,-25 0 1</inkml:trace>
  <inkml:trace contextRef="#ctx0" brushRef="#br0" timeOffset="123861.3849">5507 9302 0,'0'0'0,"0"74"16,0-49-1,0 25-15,0-1 16,24 50-16,-24-74 16,25 50-1,0-26-15,0-24 16,0 25-1,-1-50-15,1-50 16,0 50 0,0-25-16,0-49 15,-1 24 1,1-24-16,0 24 15,0 1 1,-25-26-16,0 1 16,25 74-1,-25-50-15,0 100 31,0-50-31,0 74 16,0 1-16,0-26 16,0 50-1,25-24-15,-25-1 16,0-49-1,24 25-15</inkml:trace>
  <inkml:trace contextRef="#ctx0" brushRef="#br0" timeOffset="124349.4337">6102 9302 0,'0'25'16,"0"24"-16,0 26 16,0-51-1,25 51-15,-25-26 16,0 26-1,0-50-15,0 24 16,-25-49 0,0 0-1,25-74 1,0 24-16,0-24 15,25-1 1,0 1-16,0 0 16,24 49-1,-24-25-15,25 50 16,-1 0-1,-24 50-15,25-25 16,-26 24-16,1 26 16,-25-51-1,25 51-15,-25-26 16,0 26-1,25-50-15,-25 24 16,25-49 0</inkml:trace>
  <inkml:trace contextRef="#ctx0" brushRef="#br0" timeOffset="124752.474">6896 9302 0,'0'0'16,"0"-75"-1,-25 75-15,0 0 16,0-49-16,-24 98 16,-1-49-1,25 75-15,0-75 16,1 74-1,24-49-15,24 25 16,1-26 0,25 26-16,-1-25 15,-24 24 1,25-49-16,-25 75 15,-25-75 1,0 25 0,0 24-1,-25-49-15,0 0 16,-25 25-16,1-25 15,-1-25 1,25 25-16,-24-74 16,49 24-1</inkml:trace>
  <inkml:trace contextRef="#ctx0" brushRef="#br0" timeOffset="125311.5299">7268 9376 0,'-25'-49'16,"0"49"-16,0-25 15,1 25 1,-1 0-16,0 0 16,-25 25-1,26 24-15,-1 26 16,25-51-1,-25 26-15,50 24 16,-25-74 0,25 25-16,-1-25 15,26 0 1,-25-25-16,24-24 15,-24 24 1,25-25-16,-25 26 16,-25-51-16,24 26 15,-24 24 1,0 50 15,0 24-15,-24 26-1,24-51-15,0 51 16,0-26-1,0 26-15,0-50 16,0 24 0,24-49-16,1 0 31</inkml:trace>
  <inkml:trace contextRef="#ctx0" brushRef="#br0" timeOffset="125535.5523">7640 9153 0,'-25'0'16,"25"74"-1,-25 1-15,25-1 16,-25 1-1,25 24-15,-24-25 16,24-24 0,0 24-16,0-74 15</inkml:trace>
  <inkml:trace contextRef="#ctx0" brushRef="#br0" timeOffset="125741.5729">7367 9500 0,'0'-25'16,"25"25"-1,24 0-15,1 0 16,24-24-1,26 24-15,-26 0 16</inkml:trace>
  <inkml:trace contextRef="#ctx0" brushRef="#br0" timeOffset="125925.5913">7987 9674 0,'-25'0'0,"25"25"31,25-25-31,0 0 31</inkml:trace>
  <inkml:trace contextRef="#ctx0" brushRef="#br0" timeOffset="128050.8038">15726 8062 0,'-25'-50'0,"1"25"16,-1 25 0,0-25-16,0 0 15,-24 25-15,-26 0 16,26 25-1,-1 25-15,0 24 16,25 1 0,1 24-16,-1-25 15,25 1 1,25-1-16,-1 1 15,26-75 1,-25 0-16,25 0 16,-26-75-1,26 75-15,0-74 16,-26 24-1,1 1-15,0-1 16,-25-24 0,25-1-16,-50 26 15,25 24-15,0 50 47,0 24-31,25 1-16,-25 24 15,25 1 1,-25-26-16,24 26 15,-24-26 1,25 26-16,0-75 16,-25 24-1,25-48-15,-25 24 16</inkml:trace>
  <inkml:trace contextRef="#ctx0" brushRef="#br0" timeOffset="128321.8309">16073 7813 0,'25'25'15,"-25"25"1,0-1-16,0 26 15,0 24 1,-25 0-16,25 1 16,25-51-1,-25 26-15,0-1 16,0-24-1,0-50-15,0 24 16,25-24-16</inkml:trace>
  <inkml:trace contextRef="#ctx0" brushRef="#br0" timeOffset="128616.8604">16297 7888 0,'0'25'0,"0"24"16,-25 51-16,0-1 15,25 0 1,0-25 0,0 1-16,0-1 15,0-49-15,0 25 16,0-26-1</inkml:trace>
  <inkml:trace contextRef="#ctx0" brushRef="#br0" timeOffset="128791.8779">16197 8359 0,'25'-25'15,"-25"1"1,25-26-16,25-24 16,-1 24-1,1 0-15,0 1 16,24-1-16,-24 25 15,-26 0 1,1 25-16</inkml:trace>
  <inkml:trace contextRef="#ctx0" brushRef="#br0" timeOffset="128996.8984">16222 8210 0,'25'0'15,"-25"25"1,50 0-16,-1 0 16,1 24-16,24-49 15,1 25 1,-1 25-16</inkml:trace>
  <inkml:trace contextRef="#ctx0" brushRef="#br0" timeOffset="129502.949">17016 8037 0,'-50'-25'0,"26"50"16,-26 0 0,0 24-16,1 1 15,-1 24 1,25 1-16,25-26 15,0 1 1,0-25-16,25-25 16,0 0-1,0 0-15,24 0 16,1-25-1,-25-50-15,24 51 16,-24-26 0,0-24-16,0 24 15,-25 0 1,25 1-16,-25 74 31,0 24-15,0 26-16,0-1 15,0-24 1,0-1-16,0 26 15,24-26 1,-24-49-16,25 25 16</inkml:trace>
  <inkml:trace contextRef="#ctx0" brushRef="#br0" timeOffset="129949.9937">17289 8037 0,'0'25'0,"0"24"16,0 26 0,0-1-16,-25 0 15,25-49 1,0 50-16,0-26 15,0-49 1,25-49 15,-25 24-15,25-50-1,-1 1-15,1 0 16,0 24 0,25 0-16,-26 1 15,26 49 1,-25 0-16,0 0 15,24 25-15,-24 24 16,-25 1 0,25 24-16,-25 1 15,0-51 1,-25 51-16,25-50 15,0 24 1</inkml:trace>
  <inkml:trace contextRef="#ctx0" brushRef="#br0" timeOffset="130425.0412">17760 8111 0,'25'25'16,"-25"0"-1,25 0-15,0-1 16,24 1 0,-24-25-16,25 0 15,-1 0 1,-24-25-16,25-24 15,-26 24 1,1-25-16,-25 1 16,0-1-1,0 0-15,-25 1 16,1 49-1,-1 0-15,-25 25 16,1-1-16,-1 26 16,0 25-1,1-1-15,24 0 16,25 1-1,0-26-15,25-24 16,0 25 0,-1-50-16,26 0 15,0 0 1,-26 0-16,26 0 15,0-50 1,-1 25-16</inkml:trace>
  <inkml:trace contextRef="#ctx0" brushRef="#br0" timeOffset="131119.1106">16024 9079 0,'-25'-50'15,"0"25"-15,0 25 16,1-50-1,-1 26-15,-25 24 16,1 0 0,-1 0-16,0 0 15,1 74 1,-1-74-16,25 75 15,1-51-15,48 51 16,-24-1 0,25 1-16,0-1 15,0 0 1,0 1-16,-1-26 15,1 26 1,-25-50-16,0 24 16,-25 26-1,-24-75-15,24 24 16,-25 26-1,-24-50-15,24-50 16,1 26 0,-1-26-16,0 25 15,26-49 1,-1-1-16,25 26 15,25 24-15</inkml:trace>
  <inkml:trace contextRef="#ctx0" brushRef="#br0" timeOffset="131687.1674">16371 9227 0,'-25'-49'0,"0"49"15,1 0 1,-26 49-16,0-24 15,26 50-15,-26-1 16,25 0 0,25-24-16,-25 24 15,25 1 1,25-75-16,-25 0 15,25 0 1,0 0-16,24-75 16,-24 26-1,0-1-15,25 1 16,-26-26-1,1 1-15,0-1 16,0 26 0,-25 24-16,0 50 31,0 24-31,0-24 15,0 50-15,-25 49 16,25-75 0,-25 50-16,25-24 15,25-1 1,-25-49-16,25-25 31,-25-25-15</inkml:trace>
  <inkml:trace contextRef="#ctx0" brushRef="#br0" timeOffset="131951.1938">16669 8930 0,'0'74'15,"0"-49"1,-25 49 0,25 50-16,0-49 15,-25 24 1,25 0-16,0 0 15,0-24 1,0-50-16,0 24 16,0-49-1,-25 0-15,1 0 16</inkml:trace>
  <inkml:trace contextRef="#ctx0" brushRef="#br0" timeOffset="132134.2121">16371 9451 0,'0'-50'32,"25"50"-32,0 0 15,24-25 1,1 25-16,24 0 15,-24-49 1</inkml:trace>
  <inkml:trace contextRef="#ctx0" brushRef="#br0" timeOffset="132335.2322">16867 9674 0,'0'0'0,"25"0"63</inkml:trace>
  <inkml:trace contextRef="#ctx0" brushRef="#br0" timeOffset="133542.3529">21109 6424 0,'0'25'16,"25"25"0,-25-1-16,24 1 15,26 0 1,0-26-16,24 1 15,0 0 1,1-25-16,24-25 16,0 0-16,-24-24 15,24-1 1,0-24-16,0 24 15,1-24 1,-26-1-16,0-24 16,-24 25-1,0-25-15,-26 24 16,1-24-1,-25 24-15,0 1 16,-25 0 0,-24 24-16,-1 0 15,-24 1 1,-1 24-16,1 0 15,-25 25 1,24 0-16,-24 25 16,0 25-16,0-1 15,24 1 1,1 49-16,-1 0 15,26 1 1,-26 24-16,51 0 16,-26-25-1,25 25-15,0-25 16,25 0-1,0-24-15,25 24 16</inkml:trace>
  <inkml:trace contextRef="#ctx0" brushRef="#br0" timeOffset="134303.429">20886 7764 0,'-50'-50'15,"0"50"1,26 0-16,-26 25 15,-25 0 1,26 0-16,-1 24 16,1 26-1,24-1-15,0 25 16,0-24-1,50-1-15,0-24 16,0-25-16,-1-25 16,26 0-1,-25-25-15,24-25 16,1 1-1,0-26-15,-25 26 16,24-1 0,-49-25-16,25 26 15,-25 24 1,0 0-16,0 50 31,0 25-15,-25-1-1,25 26-15,-25-1 16,25 1-16,0-1 15,0 0 1,0-49-16,0 25 16,25-25-1,-25-50 1,25-25-1</inkml:trace>
  <inkml:trace contextRef="#ctx0" brushRef="#br0" timeOffset="134557.4544">21158 7516 0,'0'25'16,"0"49"-1,0 0 1,-24 1-16,24 24 16,-25 0-1,25-24-15,0-1 16,0-24-1,-25-25-15,25-1 16</inkml:trace>
  <inkml:trace contextRef="#ctx0" brushRef="#br0" timeOffset="134801.4788">21406 7565 0,'-24'25'0,"24"50"16,-25 24-1,25-25-15,0 25 16,0-24-1,0-1-15,0-24 16,0 0 0</inkml:trace>
  <inkml:trace contextRef="#ctx0" brushRef="#br0" timeOffset="134985.4972">21282 8062 0,'0'-50'16,"25"0"-16,0 1 15,25-1 1,-1 0-16,26 1 15,-26 24 1,1 0-16,-1 0 16,1 25-1,-25-24-15</inkml:trace>
  <inkml:trace contextRef="#ctx0" brushRef="#br0" timeOffset="135177.5164">21431 7813 0,'-25'0'16,"25"25"-16,0 25 16,25-25-16,0 24 15,0-24 1,24 0-16,1 0 15,0 0 1</inkml:trace>
  <inkml:trace contextRef="#ctx0" brushRef="#br0" timeOffset="135390.5377">21853 7789 0,'0'24'31,"25"1"-31,0 25 16,-1-25-16,1-25 15,25 24 1,-1-24-16</inkml:trace>
  <inkml:trace contextRef="#ctx0" brushRef="#br0" timeOffset="135634.5621">22200 7739 0,'0'-25'16,"0"0"-1,0 1-15,0 48 32,-25 1-32,25 0 15,-24 25 1,24-1-16,-25 26 15,0-1-15,25 1 16,0-1 0,0-24-16,-25-1 15,50 1 1,-25-25-16,25-25 15</inkml:trace>
  <inkml:trace contextRef="#ctx0" brushRef="#br0" timeOffset="136122.6109">22423 7714 0,'0'50'31,"-24"-1"-15,24 26-16,-25-26 15,25 26 1,-25-25-16,25-1 15,0-24 1,0-50 15,0 0-31,25-24 16,0-1-1,-1-24-15,26-1 16,0 26 0,-1-1-16,1 25 15,-25 0-15,24 25 16,-24 0-1,0 25-15,0 25 16,-25-1 0,25 1-16,-25 0 15,-25 24 1,25-24-16,0-1 15,-25-24 1,25 0-16</inkml:trace>
  <inkml:trace contextRef="#ctx0" brushRef="#br0" timeOffset="136666.6653">22969 7813 0,'25'0'16,"0"25"0,0 0-16,24-25 15,1 0 1,-1-25-16,1 0 15,-25 1 1,0-1-16,-1-25 16,1 25-1,-25-24-15,0-1 16,0 25-16,-25 25 15,1-24 1,-1 48-16,-25 1 16,1 25-1,-1-25-15,0 24 16,26 26-1,24-26-15,-25 1 16,50-25 0,-1-1-16,1 1 15,25 0 1,-1-25-16,1-25 15,0 25 1,-1-25-16,1 1 16,-1-1-1,-24 0-15,25 25 16,-50-25-16,0 50 15,0-25 1</inkml:trace>
  <inkml:trace contextRef="#ctx0" brushRef="#br0" timeOffset="138209.8196">20662 9004 0,'0'25'47,"0"25"-31,0 24-16,25 0 15,-25 1 1,25-1-16,-25 1 16,25-51-1,0-24-15,24 25 16,-24-25-16,0 0 15,0-49 1,24 49-16,-24-75 16,0 1-1,24-1-15,-24 1 16,0 0-1,-25-1-15,25 25 16,-25 26 0,0 24-16,-25 0 31,25 74-16,0 1 1,0-1-16,0 0 16,0 1-16,25-1 15,-25 1 1,25-51-16,-25 1 15</inkml:trace>
  <inkml:trace contextRef="#ctx0" brushRef="#br0" timeOffset="138676.8663">21382 8954 0,'0'50'0,"0"-50"16,0 75 0,0-1-16,0 0 15,0-49 1,0 50-16,24-26 15,-24-24 1,-24-25-16,24 50 16,-25-100-1,25 25 1,0-24-1,0 24-15,25-50 16,-1 1 0,1 0-16,0 24 15,25 25-15,-1-25 16,1 50-1,-25 0-15,-1 50 16,26-25 0,-25 25-16,0 24 15,0 0 1,-1 1-16,-24-1 15</inkml:trace>
  <inkml:trace contextRef="#ctx0" brushRef="#br0" timeOffset="139143.913">22200 8930 0,'-25'0'0,"-24"0"15,-1 0 1,1 0-16,24 74 15,0-74 1,0 25-16,50 25 16,0-50-1,0 24-15,24 26 16,1 24-1,-1-74-15,-24 75 16,0-75-16,-25 0 16,-25 25-1,0 24-15,1-49 16,-26 25-1,0-25-15,1 0 16,-1-25 0,1 25-16,-1-49 15,25 24 1,25-50-16,0 26 15</inkml:trace>
  <inkml:trace contextRef="#ctx0" brushRef="#br0" timeOffset="139661.9648">22597 8954 0,'-25'-24'16,"0"24"0,-24 0-16,24 0 15,-25 24 1,1 26-16,24 25 15,0-1 1,0-49-16,25 24 16,25 26-1,-25-75-15,50 0 16,-25 0-16,24 0 15,1-75 1,-25 75-16,24-74 16,-24 0-1,0 24-15,0 25 16,-25-25-1,0 26 1,0 48 0,0 26-16,0-25 15,0 25 1,-25 24-16,25 0 15,0-49 1,0 50-16,0-26 16,0-49-1,0 25-15</inkml:trace>
  <inkml:trace contextRef="#ctx0" brushRef="#br0" timeOffset="139941.9928">22920 8632 0,'0'74'15,"0"-74"1,0 75-16,0-1 15,0 25 1,0-24-16,0 49 16,-25-50-1,25 1-15,0-50 16,0 24-16,0-49 15,0 0 1</inkml:trace>
  <inkml:trace contextRef="#ctx0" brushRef="#br0" timeOffset="140118.0104">22746 9029 0,'0'50'16,"25"-50"-1,0 0 1,49-50-16,0 25 16,1 25-16</inkml:trace>
  <inkml:trace contextRef="#ctx0" brushRef="#br0" timeOffset="140292.0278">23267 9178 0,'25'0'63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5-19T18:01:29.5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6747 8062 0,'-25'-25'15,"0"25"1,0 0-16,-24 0 15,-26 0 1,1 0-16,-25 0 16,0 25-1,-1-1-15,1-24 16,50 25-1,24-25-15</inkml:trace>
  <inkml:trace contextRef="#ctx0" brushRef="#br0" timeOffset="467.0467">7020 8161 0,'25'-25'16,"-1"25"-16,26 0 15,49-25 1,0 25-16,-24 0 15,24 0 1,-25 0-16,1 0 16,-26 0-1,1 0-15,0 0 16,-26 0-1,-24 0-15</inkml:trace>
  <inkml:trace contextRef="#ctx0" brushRef="#br0" timeOffset="729.0729">8062 7714 0,'0'50'16,"0"-1"-1,-25 51-15,0-26 16,0 50-1,0 0-15,25-25 16,-25-24 0,25-1-16</inkml:trace>
  <inkml:trace contextRef="#ctx0" brushRef="#br0" timeOffset="923.0923">7937 8086 0,'50'-24'16,"0"24"0,24 0-16,1 24 15,-1-24-15,-24 0 16,-1 0-1</inkml:trace>
  <inkml:trace contextRef="#ctx0" brushRef="#br0" timeOffset="1138.1137">8359 7739 0,'0'25'0,"0"24"16,-25 1-1,25 49-15,-24 1 16,-1-1 0,0 25-16,0 0 15,0-50 1</inkml:trace>
  <inkml:trace contextRef="#ctx0" brushRef="#br0" timeOffset="1540.1539">5804 8062 0,'0'49'15,"0"1"1,0 24-16,0 25 16,0-24-1,0 24-15,25-25 16</inkml:trace>
  <inkml:trace contextRef="#ctx0" brushRef="#br0" timeOffset="1735.1735">5705 8334 0,'0'-24'15,"25"24"-15,24-25 16,26 0-1,-1 25-15,1-25 16,-1 25 0</inkml:trace>
  <inkml:trace contextRef="#ctx0" brushRef="#br0" timeOffset="1928.1927">6003 8111 0,'0'25'15,"0"49"1,25-24-16,-25 24 16,24 26-1,1 24-15,0 24 16</inkml:trace>
  <inkml:trace contextRef="#ctx0" brushRef="#br0" timeOffset="2213.2213">6995 8310 0,'0'24'31,"0"51"-31,-25-1 16,0 1-1,25 73-15,-24-73 16,24 24 0,0-25-16</inkml:trace>
  <inkml:trace contextRef="#ctx0" brushRef="#br0" timeOffset="2491.2491">6722 9103 0,'0'50'16,"-25"49"0,25 25-16,-25-49 15,25 24 1,-24-25-16,24-24 15</inkml:trace>
  <inkml:trace contextRef="#ctx0" brushRef="#br0" timeOffset="2691.2691">6648 9401 0,'24'0'0,"26"0"15,0 0 1,24 0-16,1 50 16,-1-50-1,-24-50-15</inkml:trace>
  <inkml:trace contextRef="#ctx0" brushRef="#br0" timeOffset="2884.2883">7045 9079 0,'-25'0'16,"0"74"0,0 25-16,0 25 15,25 25 1,0 0-16,25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E18A9-7C79-4FFD-BEC8-1C5C42D3A0CC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15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5339"/>
            <a:ext cx="7448550" cy="3160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676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70676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E1F8C-C5BD-4CF2-A567-E587F53B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36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1F8C-C5BD-4CF2-A567-E587F53BB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57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1F8C-C5BD-4CF2-A567-E587F53BBB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5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1F8C-C5BD-4CF2-A567-E587F53BBB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53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1F8C-C5BD-4CF2-A567-E587F53BB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2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1F8C-C5BD-4CF2-A567-E587F53BBB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24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1F8C-C5BD-4CF2-A567-E587F53BB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24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1F8C-C5BD-4CF2-A567-E587F53BBB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24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1F8C-C5BD-4CF2-A567-E587F53BBB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13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1F8C-C5BD-4CF2-A567-E587F53BBB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13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1F8C-C5BD-4CF2-A567-E587F53BBB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7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0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8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8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6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0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5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0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E4489-E414-4DC9-AC29-0393F40CA4B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39C2-E9A0-47DE-9F76-2BC47531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8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customXml" Target="../ink/ink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Oxidation &amp; Redox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34851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/>
              <a:t>2. 2H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+        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     </a:t>
            </a:r>
            <a:r>
              <a:rPr lang="en-US" sz="4000" dirty="0" smtClean="0">
                <a:sym typeface="Wingdings"/>
              </a:rPr>
              <a:t></a:t>
            </a:r>
            <a:r>
              <a:rPr lang="en-US" sz="4000" dirty="0" smtClean="0"/>
              <a:t>         2H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sz="4000" dirty="0"/>
              <a:t>3</a:t>
            </a:r>
            <a:r>
              <a:rPr lang="en-US" sz="4000" dirty="0" smtClean="0"/>
              <a:t>. Fe      +   CuCl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  </a:t>
            </a:r>
            <a:r>
              <a:rPr lang="en-US" sz="4000" dirty="0" smtClean="0">
                <a:sym typeface="Wingdings"/>
              </a:rPr>
              <a:t></a:t>
            </a:r>
            <a:r>
              <a:rPr lang="en-US" sz="4000" dirty="0" smtClean="0"/>
              <a:t>      FeCl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   +    Cu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44720" y="642960"/>
              <a:ext cx="7090560" cy="45277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5360" y="633600"/>
                <a:ext cx="7109280" cy="454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24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Equilibrium &amp; Le </a:t>
            </a:r>
            <a:r>
              <a:rPr lang="en-US" b="1" u="sng" dirty="0" err="1"/>
              <a:t>Chatlier</a:t>
            </a:r>
            <a:r>
              <a:rPr lang="en-US" b="1" u="sng" dirty="0"/>
              <a:t> Principle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30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emical Equilibriu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4008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56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Le </a:t>
            </a:r>
            <a:r>
              <a:rPr lang="en-US" b="1" dirty="0" err="1"/>
              <a:t>Chatlier</a:t>
            </a:r>
            <a:r>
              <a:rPr lang="en-US" b="1" dirty="0"/>
              <a:t> Principle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a system at equilibrium is subjected to a stress, the system will shift its equilibrium point in order to relieve the stress. </a:t>
            </a:r>
          </a:p>
        </p:txBody>
      </p:sp>
    </p:spTree>
    <p:extLst>
      <p:ext uri="{BB962C8B-B14F-4D97-AF65-F5344CB8AC3E}">
        <p14:creationId xmlns:p14="http://schemas.microsoft.com/office/powerpoint/2010/main" val="11114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64049"/>
              </p:ext>
            </p:extLst>
          </p:nvPr>
        </p:nvGraphicFramePr>
        <p:xfrm>
          <a:off x="457200" y="1524000"/>
          <a:ext cx="8305801" cy="38618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1818"/>
                <a:gridCol w="3218182"/>
                <a:gridCol w="3276600"/>
                <a:gridCol w="1219201"/>
              </a:tblGrid>
              <a:tr h="4290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Equilibrium Reaction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Stress Applied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Shift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0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gas</a:t>
                      </a:r>
                      <a:r>
                        <a:rPr lang="en-US" sz="2400">
                          <a:effectLst/>
                          <a:sym typeface="Symbol"/>
                        </a:rPr>
                        <a:t></a:t>
                      </a:r>
                      <a:r>
                        <a:rPr lang="en-US" sz="2400">
                          <a:effectLst/>
                        </a:rPr>
                        <a:t>heat + liquid 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Add more gas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0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Heat + solid </a:t>
                      </a:r>
                      <a:r>
                        <a:rPr lang="en-US" sz="2400">
                          <a:effectLst/>
                          <a:sym typeface="Symbol"/>
                        </a:rPr>
                        <a:t></a:t>
                      </a:r>
                      <a:r>
                        <a:rPr lang="en-US" sz="2400">
                          <a:effectLst/>
                        </a:rPr>
                        <a:t>liquid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Lower the temperature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0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Solid + heat </a:t>
                      </a:r>
                      <a:r>
                        <a:rPr lang="en-US" sz="2400">
                          <a:effectLst/>
                          <a:sym typeface="Symbol"/>
                        </a:rPr>
                        <a:t></a:t>
                      </a:r>
                      <a:r>
                        <a:rPr lang="en-US" sz="2400">
                          <a:effectLst/>
                        </a:rPr>
                        <a:t> liquid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Remove heat 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0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Heat + liquid </a:t>
                      </a:r>
                      <a:r>
                        <a:rPr lang="en-US" sz="2400">
                          <a:effectLst/>
                          <a:sym typeface="Symbol"/>
                        </a:rPr>
                        <a:t></a:t>
                      </a:r>
                      <a:r>
                        <a:rPr lang="en-US" sz="2400">
                          <a:effectLst/>
                        </a:rPr>
                        <a:t>gas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Add liquid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0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gas</a:t>
                      </a:r>
                      <a:r>
                        <a:rPr lang="en-US" sz="2400">
                          <a:effectLst/>
                          <a:sym typeface="Symbol"/>
                        </a:rPr>
                        <a:t></a:t>
                      </a:r>
                      <a:r>
                        <a:rPr lang="en-US" sz="2400">
                          <a:effectLst/>
                        </a:rPr>
                        <a:t>heat + liquid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Add liquid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0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Liquid </a:t>
                      </a:r>
                      <a:r>
                        <a:rPr lang="en-US" sz="2400">
                          <a:effectLst/>
                          <a:sym typeface="Symbol"/>
                        </a:rPr>
                        <a:t></a:t>
                      </a:r>
                      <a:r>
                        <a:rPr lang="en-US" sz="2400">
                          <a:effectLst/>
                        </a:rPr>
                        <a:t>heat + solid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Raise the temperature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0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7.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heat + solid </a:t>
                      </a:r>
                      <a:r>
                        <a:rPr lang="en-US" sz="2400">
                          <a:effectLst/>
                          <a:sym typeface="Symbol"/>
                        </a:rPr>
                        <a:t></a:t>
                      </a:r>
                      <a:r>
                        <a:rPr lang="en-US" sz="2400">
                          <a:effectLst/>
                        </a:rPr>
                        <a:t>liquid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Remove liquid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0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8. 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Gas </a:t>
                      </a:r>
                      <a:r>
                        <a:rPr lang="en-US" sz="2400">
                          <a:effectLst/>
                          <a:sym typeface="Symbol"/>
                        </a:rPr>
                        <a:t></a:t>
                      </a:r>
                      <a:r>
                        <a:rPr lang="en-US" sz="2400">
                          <a:effectLst/>
                        </a:rPr>
                        <a:t>liquid + heat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Remove gas 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9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 </a:t>
            </a:r>
            <a:r>
              <a:rPr lang="en-US" b="1" dirty="0" err="1"/>
              <a:t>Chatlier</a:t>
            </a:r>
            <a:r>
              <a:rPr lang="en-US" b="1" dirty="0"/>
              <a:t> Principle Rules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89" y="990600"/>
            <a:ext cx="8229600" cy="12192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1. Increase </a:t>
            </a:r>
            <a:r>
              <a:rPr lang="en-US" dirty="0"/>
              <a:t>the Temperature or Heat causes the reaction to shift 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2098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/>
              <a:t>Increase the concentration of reactant or product causes the reaction to shift 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581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dirty="0"/>
              <a:t>Increase the pressure causes the reaction  with gases to shift 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3304080" y="1571760"/>
              <a:ext cx="4983120" cy="34650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94720" y="1562400"/>
                <a:ext cx="5001840" cy="348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848160" y="1473480"/>
              <a:ext cx="5242320" cy="12949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8800" y="1464120"/>
                <a:ext cx="5261040" cy="131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23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073441"/>
              </p:ext>
            </p:extLst>
          </p:nvPr>
        </p:nvGraphicFramePr>
        <p:xfrm>
          <a:off x="609600" y="609600"/>
          <a:ext cx="7924800" cy="53980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654"/>
                <a:gridCol w="4124757"/>
                <a:gridCol w="3159389"/>
              </a:tblGrid>
              <a:tr h="906459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360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                 N</a:t>
                      </a:r>
                      <a:r>
                        <a:rPr lang="en-US" sz="2800" baseline="-25000">
                          <a:effectLst/>
                        </a:rPr>
                        <a:t>2</a:t>
                      </a:r>
                      <a:r>
                        <a:rPr lang="en-US" sz="2800">
                          <a:effectLst/>
                        </a:rPr>
                        <a:t> (g) +  3H</a:t>
                      </a:r>
                      <a:r>
                        <a:rPr lang="en-US" sz="2800" baseline="-25000">
                          <a:effectLst/>
                        </a:rPr>
                        <a:t>2</a:t>
                      </a:r>
                      <a:r>
                        <a:rPr lang="en-US" sz="2800">
                          <a:effectLst/>
                        </a:rPr>
                        <a:t> (g)  </a:t>
                      </a:r>
                      <a:r>
                        <a:rPr lang="en-US" sz="2800">
                          <a:effectLst/>
                          <a:sym typeface="Symbol"/>
                        </a:rPr>
                        <a:t></a:t>
                      </a:r>
                      <a:r>
                        <a:rPr lang="en-US" sz="2800">
                          <a:effectLst/>
                        </a:rPr>
                        <a:t>  2NH</a:t>
                      </a:r>
                      <a:r>
                        <a:rPr lang="en-US" sz="2800" baseline="-25000">
                          <a:effectLst/>
                        </a:rPr>
                        <a:t>3</a:t>
                      </a:r>
                      <a:r>
                        <a:rPr lang="en-US" sz="2800">
                          <a:effectLst/>
                        </a:rPr>
                        <a:t> (g)  + 92.1 kJ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2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Stress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Equilibrium Shift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2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Add N</a:t>
                      </a:r>
                      <a:r>
                        <a:rPr lang="en-US" sz="2800" baseline="-25000">
                          <a:effectLst/>
                        </a:rPr>
                        <a:t>2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2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Add NH</a:t>
                      </a:r>
                      <a:r>
                        <a:rPr lang="en-US" sz="2800" baseline="-25000">
                          <a:effectLst/>
                        </a:rPr>
                        <a:t>3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2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Remove H</a:t>
                      </a:r>
                      <a:r>
                        <a:rPr lang="en-US" sz="2800" baseline="-25000">
                          <a:effectLst/>
                        </a:rPr>
                        <a:t>2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2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Remove NH</a:t>
                      </a:r>
                      <a:r>
                        <a:rPr lang="en-US" sz="2800" baseline="-25000">
                          <a:effectLst/>
                        </a:rPr>
                        <a:t>3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2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Increase temperature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2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Decrease temperature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2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Increase Pressure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2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Decrease Pressure </a:t>
                      </a:r>
                      <a:endParaRPr lang="en-US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509120" y="785880"/>
              <a:ext cx="5384880" cy="5447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9760" y="776520"/>
                <a:ext cx="5403600" cy="546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Organic Chemistry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9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392" y="16002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Organic Chemistry</a:t>
            </a:r>
            <a:r>
              <a:rPr lang="en-US" sz="3600" dirty="0"/>
              <a:t> </a:t>
            </a:r>
            <a:endParaRPr lang="en-US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study </a:t>
            </a:r>
            <a:r>
              <a:rPr lang="en-US" sz="3600" dirty="0"/>
              <a:t>of </a:t>
            </a:r>
            <a:r>
              <a:rPr lang="en-US" sz="3600" b="1" dirty="0"/>
              <a:t>carbon </a:t>
            </a:r>
            <a:r>
              <a:rPr lang="en-US" sz="3600" dirty="0"/>
              <a:t>compounds that have at least one </a:t>
            </a:r>
            <a:r>
              <a:rPr lang="en-US" sz="3600" b="1" dirty="0"/>
              <a:t>hydrocarbon</a:t>
            </a:r>
            <a:r>
              <a:rPr lang="en-US" sz="3600" dirty="0"/>
              <a:t>, C-H, bond. </a:t>
            </a:r>
            <a:endParaRPr lang="en-US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Carbon </a:t>
            </a:r>
            <a:r>
              <a:rPr lang="en-US" sz="3600" dirty="0"/>
              <a:t>can form long chains with multiple bonds.  </a:t>
            </a:r>
          </a:p>
        </p:txBody>
      </p:sp>
    </p:spTree>
    <p:extLst>
      <p:ext uri="{BB962C8B-B14F-4D97-AF65-F5344CB8AC3E}">
        <p14:creationId xmlns:p14="http://schemas.microsoft.com/office/powerpoint/2010/main" val="22074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8288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Saturated Bonds:</a:t>
            </a:r>
            <a:r>
              <a:rPr lang="en-US" sz="2800" dirty="0"/>
              <a:t> contains maximum number of bonds (all single bonds)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endParaRPr lang="en-US" sz="2800" dirty="0"/>
          </a:p>
          <a:p>
            <a:r>
              <a:rPr lang="en-US" sz="2800" b="1" dirty="0"/>
              <a:t>Unsaturated Bonds:</a:t>
            </a:r>
            <a:r>
              <a:rPr lang="en-US" sz="2800" dirty="0"/>
              <a:t> Does not contain the maximum number of bonds (there are double and triple bonds) </a:t>
            </a:r>
          </a:p>
        </p:txBody>
      </p:sp>
    </p:spTree>
    <p:extLst>
      <p:ext uri="{BB962C8B-B14F-4D97-AF65-F5344CB8AC3E}">
        <p14:creationId xmlns:p14="http://schemas.microsoft.com/office/powerpoint/2010/main" val="312814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charge for each element?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735291" cy="5105400"/>
          </a:xfrm>
        </p:spPr>
        <p:txBody>
          <a:bodyPr numCol="2">
            <a:normAutofit/>
          </a:bodyPr>
          <a:lstStyle/>
          <a:p>
            <a:pPr marL="514350" indent="-514350">
              <a:lnSpc>
                <a:spcPct val="300000"/>
              </a:lnSpc>
              <a:spcBef>
                <a:spcPts val="2400"/>
              </a:spcBef>
              <a:buAutoNum type="arabicPeriod"/>
            </a:pPr>
            <a:r>
              <a:rPr lang="en-US" sz="4000" dirty="0" smtClean="0"/>
              <a:t>Na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</a:t>
            </a:r>
          </a:p>
          <a:p>
            <a:pPr marL="514350" indent="-514350">
              <a:lnSpc>
                <a:spcPct val="300000"/>
              </a:lnSpc>
              <a:spcBef>
                <a:spcPts val="2400"/>
              </a:spcBef>
              <a:buAutoNum type="arabicPeriod"/>
            </a:pPr>
            <a:r>
              <a:rPr lang="en-US" sz="4000" dirty="0" err="1" smtClean="0"/>
              <a:t>CaO</a:t>
            </a:r>
            <a:endParaRPr lang="en-US" sz="4000" dirty="0" smtClean="0"/>
          </a:p>
          <a:p>
            <a:pPr marL="514350" indent="-514350">
              <a:lnSpc>
                <a:spcPct val="300000"/>
              </a:lnSpc>
              <a:spcBef>
                <a:spcPts val="2400"/>
              </a:spcBef>
              <a:buAutoNum type="arabicPeriod"/>
            </a:pPr>
            <a:r>
              <a:rPr lang="en-US" sz="4000" dirty="0" smtClean="0"/>
              <a:t>Ga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3</a:t>
            </a:r>
          </a:p>
          <a:p>
            <a:pPr marL="514350" indent="-514350">
              <a:lnSpc>
                <a:spcPct val="300000"/>
              </a:lnSpc>
              <a:spcBef>
                <a:spcPts val="2400"/>
              </a:spcBef>
              <a:buAutoNum type="arabicPeriod"/>
            </a:pPr>
            <a:r>
              <a:rPr lang="en-US" sz="4000" dirty="0" smtClean="0"/>
              <a:t>FeS</a:t>
            </a:r>
            <a:r>
              <a:rPr lang="en-US" sz="4000" baseline="-25000" dirty="0" smtClean="0"/>
              <a:t>2</a:t>
            </a:r>
            <a:endParaRPr lang="en-US" sz="4000" baseline="-25000" dirty="0"/>
          </a:p>
        </p:txBody>
      </p:sp>
    </p:spTree>
    <p:extLst>
      <p:ext uri="{BB962C8B-B14F-4D97-AF65-F5344CB8AC3E}">
        <p14:creationId xmlns:p14="http://schemas.microsoft.com/office/powerpoint/2010/main" val="380877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25" y="304800"/>
            <a:ext cx="976862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35680" y="750240"/>
              <a:ext cx="8188920" cy="5268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6320" y="740880"/>
                <a:ext cx="8207640" cy="528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685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Alkane, alkene, alkyne, or alcohol?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17262"/>
            <a:ext cx="8686800" cy="1335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Saturated or unsaturated?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23200" y="1455480"/>
              <a:ext cx="8242560" cy="23490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3840" y="1446120"/>
                <a:ext cx="8261280" cy="236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660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28" descr="car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6039014" cy="182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00100" y="3458527"/>
            <a:ext cx="7543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Polymers: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Repeating chains of molecules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A-B-A-B-A-B-A-B-A-B-A-B 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053800" y="2777040"/>
              <a:ext cx="955800" cy="7596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44440" y="2767680"/>
                <a:ext cx="974520" cy="77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79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Natural Polymers: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DNA</a:t>
            </a:r>
            <a:r>
              <a:rPr lang="en-US" altLang="en-US" sz="3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RNA, proteins, cellulose, glycogen </a:t>
            </a:r>
            <a:endParaRPr lang="en-US" alt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materialsworld.utep.edu/Modules/polymer/Polymers%20Introductory%20Content/Polymers%20in%20Living%20Systems/polym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62836"/>
            <a:ext cx="2905125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875160" y="982440"/>
              <a:ext cx="1670040" cy="28843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5800" y="973080"/>
                <a:ext cx="1688760" cy="290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012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Synthetic Polymers:  </a:t>
            </a:r>
          </a:p>
          <a:p>
            <a:r>
              <a:rPr lang="en-US" sz="3200" dirty="0"/>
              <a:t>Kevlar, polyester, plastic, nylon, rubber </a:t>
            </a:r>
          </a:p>
        </p:txBody>
      </p:sp>
      <p:pic>
        <p:nvPicPr>
          <p:cNvPr id="9218" name="Picture 2" descr="http://wiki.chemprime.chemeddl.org/images/f/f8/Starch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783" y="1752600"/>
            <a:ext cx="6884633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91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charge for each element?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735291" cy="5105400"/>
          </a:xfrm>
        </p:spPr>
        <p:txBody>
          <a:bodyPr numCol="2">
            <a:normAutofit/>
          </a:bodyPr>
          <a:lstStyle/>
          <a:p>
            <a:pPr marL="514350" indent="-514350">
              <a:lnSpc>
                <a:spcPct val="300000"/>
              </a:lnSpc>
              <a:spcBef>
                <a:spcPts val="2400"/>
              </a:spcBef>
              <a:buAutoNum type="arabicPeriod"/>
            </a:pPr>
            <a:r>
              <a:rPr lang="en-US" sz="4000" dirty="0" smtClean="0"/>
              <a:t>Na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</a:t>
            </a:r>
          </a:p>
          <a:p>
            <a:pPr marL="514350" indent="-514350">
              <a:lnSpc>
                <a:spcPct val="300000"/>
              </a:lnSpc>
              <a:spcBef>
                <a:spcPts val="2400"/>
              </a:spcBef>
              <a:buAutoNum type="arabicPeriod"/>
            </a:pPr>
            <a:r>
              <a:rPr lang="en-US" sz="4000" dirty="0" err="1" smtClean="0"/>
              <a:t>CaO</a:t>
            </a:r>
            <a:endParaRPr lang="en-US" sz="4000" dirty="0" smtClean="0"/>
          </a:p>
          <a:p>
            <a:pPr marL="514350" indent="-514350">
              <a:lnSpc>
                <a:spcPct val="300000"/>
              </a:lnSpc>
              <a:spcBef>
                <a:spcPts val="2400"/>
              </a:spcBef>
              <a:buAutoNum type="arabicPeriod"/>
            </a:pPr>
            <a:r>
              <a:rPr lang="en-US" sz="4000" dirty="0" smtClean="0"/>
              <a:t>Ga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3</a:t>
            </a:r>
          </a:p>
          <a:p>
            <a:pPr marL="514350" indent="-514350">
              <a:lnSpc>
                <a:spcPct val="300000"/>
              </a:lnSpc>
              <a:spcBef>
                <a:spcPts val="2400"/>
              </a:spcBef>
              <a:buAutoNum type="arabicPeriod"/>
            </a:pPr>
            <a:r>
              <a:rPr lang="en-US" sz="4000" dirty="0" smtClean="0"/>
              <a:t>FeS</a:t>
            </a:r>
            <a:r>
              <a:rPr lang="en-US" sz="4000" baseline="-25000" dirty="0" smtClean="0"/>
              <a:t>2</a:t>
            </a:r>
            <a:endParaRPr lang="en-US" sz="4000" baseline="-25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66120" y="1482480"/>
              <a:ext cx="7930080" cy="4125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6760" y="1473120"/>
                <a:ext cx="7948800" cy="414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44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Rules for Assigning Oxidation Numbers</a:t>
            </a:r>
            <a:br>
              <a:rPr lang="en-US" sz="4000" b="1" dirty="0" smtClean="0"/>
            </a:br>
            <a:r>
              <a:rPr lang="en-US" sz="40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470603"/>
              </p:ext>
            </p:extLst>
          </p:nvPr>
        </p:nvGraphicFramePr>
        <p:xfrm>
          <a:off x="0" y="457200"/>
          <a:ext cx="8991600" cy="3315068"/>
        </p:xfrm>
        <a:graphic>
          <a:graphicData uri="http://schemas.openxmlformats.org/drawingml/2006/table">
            <a:tbl>
              <a:tblPr/>
              <a:tblGrid>
                <a:gridCol w="724366"/>
                <a:gridCol w="8267234"/>
              </a:tblGrid>
              <a:tr h="3125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Gisha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isha"/>
                          <a:ea typeface="Calibri"/>
                          <a:cs typeface="Times New Roman"/>
                        </a:rPr>
                        <a:t>Rule</a:t>
                      </a:r>
                      <a:endParaRPr lang="en-US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Gisha"/>
                          <a:ea typeface="Calibri"/>
                          <a:cs typeface="Times New Roman"/>
                        </a:rPr>
                        <a:t>1</a:t>
                      </a:r>
                      <a:endParaRPr lang="en-US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Gisha"/>
                          <a:ea typeface="Calibri"/>
                          <a:cs typeface="Times New Roman"/>
                        </a:rPr>
                        <a:t>Neutral atoms &amp; diatomic molecules = 0</a:t>
                      </a:r>
                      <a:endParaRPr lang="en-US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Gisha"/>
                          <a:ea typeface="Calibri"/>
                          <a:cs typeface="Times New Roman"/>
                        </a:rPr>
                        <a:t>2</a:t>
                      </a:r>
                      <a:endParaRPr lang="en-US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Gisha"/>
                          <a:ea typeface="Calibri"/>
                          <a:cs typeface="Times New Roman"/>
                        </a:rPr>
                        <a:t>More electronegative element # = ion charge </a:t>
                      </a:r>
                      <a:endParaRPr lang="en-US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Gisha"/>
                          <a:ea typeface="Calibri"/>
                          <a:cs typeface="Times New Roman"/>
                        </a:rPr>
                        <a:t>3</a:t>
                      </a:r>
                      <a:endParaRPr lang="en-US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Gisha"/>
                          <a:ea typeface="Calibri"/>
                          <a:cs typeface="Times New Roman"/>
                        </a:rPr>
                        <a:t>Fluorine always -1</a:t>
                      </a:r>
                      <a:endParaRPr lang="en-US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3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Gisha"/>
                          <a:ea typeface="Calibri"/>
                          <a:cs typeface="Times New Roman"/>
                        </a:rPr>
                        <a:t>4</a:t>
                      </a:r>
                      <a:endParaRPr lang="en-US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Gisha"/>
                          <a:ea typeface="Calibri"/>
                          <a:cs typeface="Times New Roman"/>
                        </a:rPr>
                        <a:t>Oxygen is -2 unless in peroxide </a:t>
                      </a:r>
                      <a:r>
                        <a:rPr lang="en-US" sz="2400" b="0" dirty="0" smtClean="0">
                          <a:latin typeface="Gisha"/>
                          <a:ea typeface="Calibri"/>
                          <a:cs typeface="Times New Roman"/>
                        </a:rPr>
                        <a:t>then </a:t>
                      </a:r>
                      <a:r>
                        <a:rPr lang="en-US" sz="2400" b="0" dirty="0">
                          <a:latin typeface="Gisha"/>
                          <a:ea typeface="Calibri"/>
                          <a:cs typeface="Times New Roman"/>
                        </a:rPr>
                        <a:t>-1 or with Fluorine than +2</a:t>
                      </a:r>
                      <a:endParaRPr lang="en-US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Gisha"/>
                          <a:ea typeface="Calibri"/>
                          <a:cs typeface="Times New Roman"/>
                        </a:rPr>
                        <a:t>5</a:t>
                      </a:r>
                      <a:endParaRPr lang="en-US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Gisha"/>
                          <a:ea typeface="Calibri"/>
                          <a:cs typeface="Times New Roman"/>
                        </a:rPr>
                        <a:t>Hydrogen +1 unless combined with a metal </a:t>
                      </a:r>
                      <a:r>
                        <a:rPr lang="en-US" sz="2400" b="0" dirty="0" smtClean="0">
                          <a:latin typeface="Gisha"/>
                          <a:ea typeface="Calibri"/>
                          <a:cs typeface="Times New Roman"/>
                        </a:rPr>
                        <a:t>then </a:t>
                      </a:r>
                      <a:r>
                        <a:rPr lang="en-US" sz="2400" b="0" dirty="0">
                          <a:latin typeface="Gisha"/>
                          <a:ea typeface="Calibri"/>
                          <a:cs typeface="Times New Roman"/>
                        </a:rPr>
                        <a:t>-1</a:t>
                      </a:r>
                      <a:endParaRPr lang="en-US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Gisha"/>
                          <a:ea typeface="Calibri"/>
                          <a:cs typeface="Times New Roman"/>
                        </a:rPr>
                        <a:t>6</a:t>
                      </a:r>
                      <a:endParaRPr lang="en-US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Gisha"/>
                          <a:ea typeface="Calibri"/>
                          <a:cs typeface="Times New Roman"/>
                        </a:rPr>
                        <a:t>Sum of # = 0 when neutral or charge of polyatomic ion</a:t>
                      </a:r>
                      <a:endParaRPr lang="en-US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41319" y="4440942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a.  Cl</a:t>
            </a:r>
            <a:r>
              <a:rPr lang="en-US" sz="2800" b="1" baseline="-25000" dirty="0"/>
              <a:t>2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93718" y="4028650"/>
            <a:ext cx="1269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 (rule #1)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442876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smtClean="0"/>
              <a:t>b.  Na</a:t>
            </a:r>
            <a:r>
              <a:rPr lang="en-US" sz="2800" b="1" baseline="-25000" dirty="0" smtClean="0"/>
              <a:t>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84258" y="4042550"/>
            <a:ext cx="1269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 (rule #1)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>Rules for Assigning Oxidation Numbers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200655"/>
              </p:ext>
            </p:extLst>
          </p:nvPr>
        </p:nvGraphicFramePr>
        <p:xfrm>
          <a:off x="0" y="457201"/>
          <a:ext cx="8991600" cy="2743198"/>
        </p:xfrm>
        <a:graphic>
          <a:graphicData uri="http://schemas.openxmlformats.org/drawingml/2006/table">
            <a:tbl>
              <a:tblPr/>
              <a:tblGrid>
                <a:gridCol w="724366"/>
                <a:gridCol w="8267234"/>
              </a:tblGrid>
              <a:tr h="3032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Gisha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isha"/>
                          <a:ea typeface="Calibri"/>
                          <a:cs typeface="Times New Roman"/>
                        </a:rPr>
                        <a:t>Rule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1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Neutral atoms &amp; diatomic molecules = 0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2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More electronegative element # = ion charge 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3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Fluorine always -1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4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Oxygen is -2 unless in peroxide </a:t>
                      </a: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then </a:t>
                      </a: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-1 or with Fluorine than +2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5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Hydrogen +1 unless combined with a metal </a:t>
                      </a: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then </a:t>
                      </a: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-1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6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Sum of # = 0 when neutral or charge of polyatomic ion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07449" y="3779083"/>
            <a:ext cx="2791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 c</a:t>
            </a:r>
            <a:r>
              <a:rPr lang="en-US" sz="3600" b="1" dirty="0" smtClean="0"/>
              <a:t>.  H</a:t>
            </a:r>
            <a:r>
              <a:rPr lang="en-US" sz="3600" b="1" baseline="-25000" dirty="0" smtClean="0"/>
              <a:t>2  </a:t>
            </a:r>
            <a:r>
              <a:rPr lang="en-US" sz="3600" b="1" dirty="0" smtClean="0"/>
              <a:t>S   O</a:t>
            </a:r>
            <a:r>
              <a:rPr lang="en-US" sz="3600" b="1" baseline="-25000" dirty="0" smtClean="0"/>
              <a:t>4 </a:t>
            </a:r>
            <a:endParaRPr lang="en-US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895600" y="3686611"/>
            <a:ext cx="0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3748165"/>
            <a:ext cx="0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64726" y="3428283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=-2 (#2)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0092" y="443002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92754" y="4456329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=0(#6)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07449" y="3415509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=+1 (#5)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30990" y="4517884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51651" y="4402417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95600" y="4840910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33742" y="3338190"/>
            <a:ext cx="24475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Recap:</a:t>
            </a:r>
          </a:p>
          <a:p>
            <a:r>
              <a:rPr lang="en-US" dirty="0" smtClean="0"/>
              <a:t>Oxygen oxidation # is:</a:t>
            </a:r>
          </a:p>
          <a:p>
            <a:endParaRPr lang="en-US" dirty="0" smtClean="0"/>
          </a:p>
          <a:p>
            <a:r>
              <a:rPr lang="en-US" dirty="0" smtClean="0"/>
              <a:t>Hydrogen oxidation # is:</a:t>
            </a:r>
          </a:p>
          <a:p>
            <a:endParaRPr lang="en-US" dirty="0"/>
          </a:p>
          <a:p>
            <a:r>
              <a:rPr lang="en-US" dirty="0" smtClean="0"/>
              <a:t>Sulfur oxidation # is: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84807" y="3628231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19088" y="4163801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14156" y="4677042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+6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1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>Rules for Assigning Oxidation Numbers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13837"/>
              </p:ext>
            </p:extLst>
          </p:nvPr>
        </p:nvGraphicFramePr>
        <p:xfrm>
          <a:off x="0" y="457201"/>
          <a:ext cx="8991600" cy="2743198"/>
        </p:xfrm>
        <a:graphic>
          <a:graphicData uri="http://schemas.openxmlformats.org/drawingml/2006/table">
            <a:tbl>
              <a:tblPr/>
              <a:tblGrid>
                <a:gridCol w="724366"/>
                <a:gridCol w="8267234"/>
              </a:tblGrid>
              <a:tr h="3032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Gisha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isha"/>
                          <a:ea typeface="Calibri"/>
                          <a:cs typeface="Times New Roman"/>
                        </a:rPr>
                        <a:t>Rule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1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Neutral atoms &amp; diatomic molecules = 0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2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More electronegative element # = ion charge 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3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Fluorine always -1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4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Oxygen is -2 unless in peroxide </a:t>
                      </a: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then </a:t>
                      </a: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-1 or with Fluorine than +2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5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Hydrogen +1 unless combined with a metal </a:t>
                      </a: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then </a:t>
                      </a: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-1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6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Sum of # = 0 when neutral or charge of polyatomic ion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07449" y="3779083"/>
            <a:ext cx="2791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 </a:t>
            </a:r>
            <a:r>
              <a:rPr lang="en-US" sz="3600" b="1" dirty="0" smtClean="0"/>
              <a:t>d.  K</a:t>
            </a:r>
            <a:r>
              <a:rPr lang="en-US" sz="3600" b="1" baseline="-25000" dirty="0"/>
              <a:t> </a:t>
            </a:r>
            <a:r>
              <a:rPr lang="en-US" sz="3600" b="1" dirty="0" smtClean="0"/>
              <a:t> </a:t>
            </a:r>
            <a:r>
              <a:rPr lang="en-US" sz="3600" b="1" baseline="-25000" dirty="0" smtClean="0"/>
              <a:t>  </a:t>
            </a:r>
            <a:r>
              <a:rPr lang="en-US" sz="3600" b="1" dirty="0" err="1" smtClean="0"/>
              <a:t>Mn</a:t>
            </a:r>
            <a:r>
              <a:rPr lang="en-US" sz="3600" b="1" dirty="0" smtClean="0"/>
              <a:t>  O</a:t>
            </a:r>
            <a:r>
              <a:rPr lang="en-US" sz="3600" b="1" baseline="-25000" dirty="0" smtClean="0"/>
              <a:t>4 </a:t>
            </a:r>
            <a:endParaRPr lang="en-US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895600" y="3686611"/>
            <a:ext cx="0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30627" y="3748165"/>
            <a:ext cx="0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22550" y="3486556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=-2 (#2)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3559" y="443002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39777" y="4415432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=0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0709" y="3505855"/>
            <a:ext cx="628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=+1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3683" y="4551271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51651" y="4402417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95600" y="4840910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33742" y="3338190"/>
            <a:ext cx="26776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Recap:</a:t>
            </a:r>
          </a:p>
          <a:p>
            <a:r>
              <a:rPr lang="en-US" dirty="0" smtClean="0"/>
              <a:t>Oxygen oxidation # is:</a:t>
            </a:r>
          </a:p>
          <a:p>
            <a:endParaRPr lang="en-US" dirty="0" smtClean="0"/>
          </a:p>
          <a:p>
            <a:r>
              <a:rPr lang="en-US" dirty="0" smtClean="0"/>
              <a:t>Potassium oxidation # is:</a:t>
            </a:r>
          </a:p>
          <a:p>
            <a:endParaRPr lang="en-US" dirty="0"/>
          </a:p>
          <a:p>
            <a:r>
              <a:rPr lang="en-US" dirty="0" smtClean="0"/>
              <a:t>Manganese oxidation # is: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84807" y="3628231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19088" y="4163801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73854" y="469240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+7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6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>Rules for Assigning Oxidation Numbers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430813"/>
              </p:ext>
            </p:extLst>
          </p:nvPr>
        </p:nvGraphicFramePr>
        <p:xfrm>
          <a:off x="0" y="457201"/>
          <a:ext cx="8991600" cy="2743198"/>
        </p:xfrm>
        <a:graphic>
          <a:graphicData uri="http://schemas.openxmlformats.org/drawingml/2006/table">
            <a:tbl>
              <a:tblPr/>
              <a:tblGrid>
                <a:gridCol w="724366"/>
                <a:gridCol w="8267234"/>
              </a:tblGrid>
              <a:tr h="3032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Gisha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isha"/>
                          <a:ea typeface="Calibri"/>
                          <a:cs typeface="Times New Roman"/>
                        </a:rPr>
                        <a:t>Rule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1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Neutral atoms &amp; diatomic molecules = 0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2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More electronegative element # = ion charge 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3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Fluorine always -1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4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Oxygen is -2 unless in peroxide </a:t>
                      </a: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then </a:t>
                      </a: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-1 or with Fluorine than +2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5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Hydrogen +1 unless combined with a metal </a:t>
                      </a: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then </a:t>
                      </a:r>
                      <a:r>
                        <a:rPr lang="en-US" sz="1800" b="0" dirty="0">
                          <a:latin typeface="Gisha"/>
                          <a:ea typeface="Calibri"/>
                          <a:cs typeface="Times New Roman"/>
                        </a:rPr>
                        <a:t>-1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latin typeface="Gisha"/>
                          <a:ea typeface="Calibri"/>
                          <a:cs typeface="Times New Roman"/>
                        </a:rPr>
                        <a:t>6</a:t>
                      </a:r>
                      <a:endParaRPr lang="en-US" sz="1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Gisha"/>
                          <a:ea typeface="Calibri"/>
                          <a:cs typeface="Times New Roman"/>
                        </a:rPr>
                        <a:t>Sum of # = 0 when neutral or charge of polyatomic ion</a:t>
                      </a:r>
                      <a:endParaRPr lang="en-US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07449" y="3779083"/>
            <a:ext cx="2791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 </a:t>
            </a:r>
            <a:r>
              <a:rPr lang="en-US" sz="3600" b="1" dirty="0" smtClean="0"/>
              <a:t>e.  O</a:t>
            </a:r>
            <a:r>
              <a:rPr lang="en-US" sz="3600" b="1" baseline="-25000" dirty="0" smtClean="0"/>
              <a:t> </a:t>
            </a:r>
            <a:r>
              <a:rPr lang="en-US" sz="3600" b="1" dirty="0" smtClean="0"/>
              <a:t> </a:t>
            </a:r>
            <a:r>
              <a:rPr lang="en-US" sz="3600" b="1" baseline="-25000" dirty="0" smtClean="0"/>
              <a:t>  </a:t>
            </a:r>
            <a:r>
              <a:rPr lang="en-US" sz="3600" b="1" dirty="0" smtClean="0"/>
              <a:t>F</a:t>
            </a:r>
            <a:r>
              <a:rPr lang="en-US" sz="3600" b="1" baseline="-25000" dirty="0" smtClean="0"/>
              <a:t>2</a:t>
            </a:r>
            <a:endParaRPr lang="en-US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895600" y="3686611"/>
            <a:ext cx="0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52698" y="3450315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=-1 (#3)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19264" y="4558993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51392" y="4461573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=0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3683" y="4551271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33742" y="3338190"/>
            <a:ext cx="23100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Recap:</a:t>
            </a:r>
          </a:p>
          <a:p>
            <a:r>
              <a:rPr lang="en-US" dirty="0" smtClean="0"/>
              <a:t>Fluorine oxidation # is:</a:t>
            </a:r>
          </a:p>
          <a:p>
            <a:endParaRPr lang="en-US" dirty="0" smtClean="0"/>
          </a:p>
          <a:p>
            <a:r>
              <a:rPr lang="en-US" dirty="0" smtClean="0"/>
              <a:t>Oxygen oxidation # is: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84807" y="3628231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18626" y="4163801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+2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9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  <p:bldP spid="20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30051"/>
            <a:ext cx="8229600" cy="563562"/>
          </a:xfrm>
        </p:spPr>
        <p:txBody>
          <a:bodyPr>
            <a:noAutofit/>
          </a:bodyPr>
          <a:lstStyle/>
          <a:p>
            <a:r>
              <a:rPr lang="en-US" b="1" u="sng" dirty="0" err="1" smtClean="0">
                <a:latin typeface="Baskerville Old Face" pitchFamily="18" charset="0"/>
              </a:rPr>
              <a:t>Redox</a:t>
            </a:r>
            <a:r>
              <a:rPr lang="en-US" b="1" u="sng" dirty="0" smtClean="0">
                <a:latin typeface="Baskerville Old Face" pitchFamily="18" charset="0"/>
              </a:rPr>
              <a:t> Reactions</a:t>
            </a:r>
            <a:endParaRPr lang="en-US" b="1" u="sng" dirty="0">
              <a:latin typeface="Baskerville Old Face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06422" y="838200"/>
            <a:ext cx="8229600" cy="76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0070C0"/>
                </a:solidFill>
                <a:latin typeface="Algerian" pitchFamily="82" charset="0"/>
              </a:rPr>
              <a:t>L  E  O</a:t>
            </a:r>
            <a:r>
              <a:rPr lang="en-US" sz="4800" dirty="0" smtClean="0">
                <a:latin typeface="Algerian" pitchFamily="82" charset="0"/>
              </a:rPr>
              <a:t> </a:t>
            </a:r>
            <a:r>
              <a:rPr lang="en-US" sz="4800" dirty="0">
                <a:latin typeface="Agency FB" pitchFamily="34" charset="0"/>
              </a:rPr>
              <a:t>the lion goes </a:t>
            </a:r>
            <a:r>
              <a:rPr lang="en-US" sz="4800" b="1" dirty="0" smtClean="0">
                <a:solidFill>
                  <a:srgbClr val="FF0000"/>
                </a:solidFill>
                <a:latin typeface="Algerian" pitchFamily="82" charset="0"/>
              </a:rPr>
              <a:t>G   E   R</a:t>
            </a:r>
            <a:endParaRPr lang="en-US" sz="4800" dirty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6422" y="1524000"/>
            <a:ext cx="4363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0853" y="1524000"/>
            <a:ext cx="42672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6148" y="1510340"/>
            <a:ext cx="42672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1576312"/>
            <a:ext cx="4219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i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08372" y="1502551"/>
            <a:ext cx="42672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R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N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2064" y="1530455"/>
            <a:ext cx="42672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D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U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99654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2057400"/>
            <a:ext cx="8534400" cy="200054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1. Mg      +    Br</a:t>
            </a:r>
            <a:r>
              <a:rPr kumimoji="0" lang="en-US" sz="4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      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  <a:sym typeface="Wingdings" pitchFamily="2" charset="2"/>
              </a:rPr>
              <a:t>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          MgBr</a:t>
            </a:r>
            <a:r>
              <a:rPr kumimoji="0" lang="en-US" sz="4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2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Andalus" pitchFamily="18" charset="-78"/>
                <a:cs typeface="Arial" pitchFamily="34" charset="0"/>
              </a:rPr>
              <a:t> </a:t>
            </a:r>
            <a:r>
              <a:rPr lang="en-US" sz="2800" dirty="0" smtClean="0">
                <a:latin typeface="Andalus" pitchFamily="18" charset="-78"/>
                <a:cs typeface="Arial" pitchFamily="34" charset="0"/>
              </a:rPr>
              <a:t>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cs typeface="Arial" pitchFamily="34" charset="0"/>
              </a:rPr>
              <a:t>       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161000" y="1419840"/>
              <a:ext cx="6724440" cy="23130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1640" y="1410480"/>
                <a:ext cx="6743160" cy="233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34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817</Words>
  <Application>Microsoft Office PowerPoint</Application>
  <PresentationFormat>On-screen Show (4:3)</PresentationFormat>
  <Paragraphs>262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Agency FB</vt:lpstr>
      <vt:lpstr>Algerian</vt:lpstr>
      <vt:lpstr>Andalus</vt:lpstr>
      <vt:lpstr>Arial</vt:lpstr>
      <vt:lpstr>Baskerville Old Face</vt:lpstr>
      <vt:lpstr>Calibri</vt:lpstr>
      <vt:lpstr>Gisha</vt:lpstr>
      <vt:lpstr>Symbol</vt:lpstr>
      <vt:lpstr>Times New Roman</vt:lpstr>
      <vt:lpstr>Wingdings</vt:lpstr>
      <vt:lpstr>Office Theme</vt:lpstr>
      <vt:lpstr>Oxidation &amp; Redox </vt:lpstr>
      <vt:lpstr>What is the charge for each element?</vt:lpstr>
      <vt:lpstr>What is the charge for each element?</vt:lpstr>
      <vt:lpstr>Rules for Assigning Oxidation Numbers   </vt:lpstr>
      <vt:lpstr>Rules for Assigning Oxidation Numbers   </vt:lpstr>
      <vt:lpstr>Rules for Assigning Oxidation Numbers   </vt:lpstr>
      <vt:lpstr>Rules for Assigning Oxidation Numbers   </vt:lpstr>
      <vt:lpstr>Redox Reactions</vt:lpstr>
      <vt:lpstr>PowerPoint Presentation</vt:lpstr>
      <vt:lpstr>PowerPoint Presentation</vt:lpstr>
      <vt:lpstr>Equilibrium &amp; Le Chatlier Principle </vt:lpstr>
      <vt:lpstr>PowerPoint Presentation</vt:lpstr>
      <vt:lpstr>Le Chatlier Principle </vt:lpstr>
      <vt:lpstr>PowerPoint Presentation</vt:lpstr>
      <vt:lpstr>Le Chatlier Principle Rules  </vt:lpstr>
      <vt:lpstr>PowerPoint Presentation</vt:lpstr>
      <vt:lpstr>Organic Chemistry </vt:lpstr>
      <vt:lpstr>PowerPoint Presentation</vt:lpstr>
      <vt:lpstr>PowerPoint Presentation</vt:lpstr>
      <vt:lpstr>PowerPoint Presentation</vt:lpstr>
      <vt:lpstr>Alkane, alkene, alkyne, or alcohol?</vt:lpstr>
      <vt:lpstr>PowerPoint Presentation</vt:lpstr>
      <vt:lpstr>PowerPoint Presentation</vt:lpstr>
      <vt:lpstr>PowerPoint Presentation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6.1: What is the charge for each element?</dc:title>
  <dc:creator>Laura E. Newsham</dc:creator>
  <cp:lastModifiedBy>Laura E. Newsham</cp:lastModifiedBy>
  <cp:revision>31</cp:revision>
  <cp:lastPrinted>2013-05-03T13:59:54Z</cp:lastPrinted>
  <dcterms:created xsi:type="dcterms:W3CDTF">2013-05-03T12:58:14Z</dcterms:created>
  <dcterms:modified xsi:type="dcterms:W3CDTF">2015-05-21T17:18:30Z</dcterms:modified>
</cp:coreProperties>
</file>