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6" r:id="rId2"/>
    <p:sldId id="272" r:id="rId3"/>
    <p:sldId id="269" r:id="rId4"/>
    <p:sldId id="271" r:id="rId5"/>
    <p:sldId id="270" r:id="rId6"/>
    <p:sldId id="268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CF4DC3-D472-4A5E-9D8D-DF530D0897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53CFD1A-841D-4FA6-8AA2-B0020515D45C}" type="datetimeFigureOut">
              <a:rPr lang="en-US" smtClean="0"/>
              <a:t>9/14/2017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543800" cy="2593975"/>
          </a:xfrm>
        </p:spPr>
        <p:txBody>
          <a:bodyPr/>
          <a:lstStyle/>
          <a:p>
            <a:r>
              <a:rPr lang="en-US" dirty="0" smtClean="0"/>
              <a:t>Indicators of Chemical Change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6868" r="53539" b="25657"/>
          <a:stretch/>
        </p:blipFill>
        <p:spPr>
          <a:xfrm>
            <a:off x="4222688" y="3200400"/>
            <a:ext cx="3505201" cy="2919847"/>
          </a:xfrm>
          <a:prstGeom prst="rect">
            <a:avLst/>
          </a:prstGeom>
        </p:spPr>
      </p:pic>
      <p:pic>
        <p:nvPicPr>
          <p:cNvPr id="5" name="Picture 6" descr="Image result for citric acid solution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" y="2742565"/>
            <a:ext cx="3506408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Add ten drops of </a:t>
            </a:r>
            <a:r>
              <a:rPr lang="en-US" dirty="0" err="1" smtClean="0"/>
              <a:t>NaOH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10823" r="12127" b="22799"/>
          <a:stretch/>
        </p:blipFill>
        <p:spPr>
          <a:xfrm>
            <a:off x="533400" y="1371600"/>
            <a:ext cx="3366655" cy="42908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r="17138" b="33535"/>
          <a:stretch/>
        </p:blipFill>
        <p:spPr>
          <a:xfrm>
            <a:off x="4724400" y="1143000"/>
            <a:ext cx="3366655" cy="4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543800" cy="2593975"/>
          </a:xfrm>
        </p:spPr>
        <p:txBody>
          <a:bodyPr/>
          <a:lstStyle/>
          <a:p>
            <a:r>
              <a:rPr lang="en-US" dirty="0" smtClean="0"/>
              <a:t>Part 1: Citric Acid Reaction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Image result for citric acid solution 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10" y="2052955"/>
            <a:ext cx="3620851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09" y="3011487"/>
            <a:ext cx="4846292" cy="26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11430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 Measure 5 mL of citric acid</a:t>
            </a:r>
            <a:endParaRPr lang="en-US" dirty="0"/>
          </a:p>
        </p:txBody>
      </p:sp>
      <p:pic>
        <p:nvPicPr>
          <p:cNvPr id="1030" name="Picture 6" descr="Image result for citric acid solution 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4205"/>
            <a:ext cx="4277141" cy="42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10 mL graduated cyl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950327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553200" cy="1143000"/>
          </a:xfrm>
        </p:spPr>
        <p:txBody>
          <a:bodyPr/>
          <a:lstStyle/>
          <a:p>
            <a:r>
              <a:rPr lang="en-US" dirty="0" smtClean="0"/>
              <a:t>2.  Measure 3 grams of baking soda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6096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5105400" cy="1143000"/>
          </a:xfrm>
        </p:spPr>
        <p:txBody>
          <a:bodyPr/>
          <a:lstStyle/>
          <a:p>
            <a:r>
              <a:rPr lang="en-US" dirty="0" smtClean="0"/>
              <a:t>3.  Add citric acid to baking soda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6731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543800" cy="2593975"/>
          </a:xfrm>
        </p:spPr>
        <p:txBody>
          <a:bodyPr/>
          <a:lstStyle/>
          <a:p>
            <a:r>
              <a:rPr lang="en-US" dirty="0" smtClean="0"/>
              <a:t>Part 2: The Test Tube Reaction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6868" r="53539" b="25657"/>
          <a:stretch/>
        </p:blipFill>
        <p:spPr>
          <a:xfrm>
            <a:off x="2514600" y="2895600"/>
            <a:ext cx="3505201" cy="29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514600" cy="1143000"/>
          </a:xfrm>
        </p:spPr>
        <p:txBody>
          <a:bodyPr/>
          <a:lstStyle/>
          <a:p>
            <a:r>
              <a:rPr lang="en-US" dirty="0" smtClean="0"/>
              <a:t>1.  Add ten drops of CuSO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4772536" cy="6361576"/>
          </a:xfrm>
        </p:spPr>
      </p:pic>
    </p:spTree>
    <p:extLst>
      <p:ext uri="{BB962C8B-B14F-4D97-AF65-F5344CB8AC3E}">
        <p14:creationId xmlns:p14="http://schemas.microsoft.com/office/powerpoint/2010/main" val="32149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3124200" cy="1143000"/>
          </a:xfrm>
        </p:spPr>
        <p:txBody>
          <a:bodyPr/>
          <a:lstStyle/>
          <a:p>
            <a:r>
              <a:rPr lang="en-US" dirty="0" smtClean="0"/>
              <a:t>2.  Add ten drops of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4" b="20279"/>
          <a:stretch/>
        </p:blipFill>
        <p:spPr>
          <a:xfrm>
            <a:off x="3657600" y="228600"/>
            <a:ext cx="4692849" cy="3985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6" t="36210" r="7907"/>
          <a:stretch/>
        </p:blipFill>
        <p:spPr>
          <a:xfrm>
            <a:off x="152400" y="2819400"/>
            <a:ext cx="4495800" cy="310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447800"/>
            <a:ext cx="2971800" cy="1143000"/>
          </a:xfrm>
        </p:spPr>
        <p:txBody>
          <a:bodyPr/>
          <a:lstStyle/>
          <a:p>
            <a:r>
              <a:rPr lang="en-US" dirty="0" smtClean="0"/>
              <a:t>3.  Add ten drops of </a:t>
            </a:r>
            <a:r>
              <a:rPr lang="en-US" dirty="0" err="1" smtClean="0"/>
              <a:t>HCl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9"/>
          <a:stretch/>
        </p:blipFill>
        <p:spPr>
          <a:xfrm>
            <a:off x="3429000" y="1143000"/>
            <a:ext cx="4543425" cy="4676734"/>
          </a:xfrm>
        </p:spPr>
      </p:pic>
    </p:spTree>
    <p:extLst>
      <p:ext uri="{BB962C8B-B14F-4D97-AF65-F5344CB8AC3E}">
        <p14:creationId xmlns:p14="http://schemas.microsoft.com/office/powerpoint/2010/main" val="41175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105</TotalTime>
  <Words>71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Indicators of Chemical Change Lab</vt:lpstr>
      <vt:lpstr>Part 1: Citric Acid Reaction</vt:lpstr>
      <vt:lpstr>1.  Measure 5 mL of citric acid</vt:lpstr>
      <vt:lpstr>2.  Measure 3 grams of baking soda</vt:lpstr>
      <vt:lpstr>3.  Add citric acid to baking soda</vt:lpstr>
      <vt:lpstr>Part 2: The Test Tube Reaction Series</vt:lpstr>
      <vt:lpstr>1.  Add ten drops of CuSO4</vt:lpstr>
      <vt:lpstr>2.  Add ten drops of Na2CO3</vt:lpstr>
      <vt:lpstr>3.  Add ten drops of HCl</vt:lpstr>
      <vt:lpstr>4.  Add ten drops of NaOH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inquiry Lab</dc:title>
  <dc:creator>Megan H. Wong</dc:creator>
  <cp:lastModifiedBy>Laura E. Newsham</cp:lastModifiedBy>
  <cp:revision>10</cp:revision>
  <dcterms:created xsi:type="dcterms:W3CDTF">2013-10-01T00:33:23Z</dcterms:created>
  <dcterms:modified xsi:type="dcterms:W3CDTF">2017-09-14T15:58:21Z</dcterms:modified>
</cp:coreProperties>
</file>