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93" r:id="rId4"/>
    <p:sldId id="259" r:id="rId5"/>
    <p:sldId id="263" r:id="rId6"/>
    <p:sldId id="262" r:id="rId7"/>
    <p:sldId id="264" r:id="rId8"/>
    <p:sldId id="265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267" r:id="rId19"/>
    <p:sldId id="268" r:id="rId20"/>
    <p:sldId id="270" r:id="rId21"/>
    <p:sldId id="271" r:id="rId22"/>
    <p:sldId id="311" r:id="rId23"/>
    <p:sldId id="272" r:id="rId24"/>
    <p:sldId id="308" r:id="rId25"/>
    <p:sldId id="310" r:id="rId26"/>
    <p:sldId id="273" r:id="rId27"/>
    <p:sldId id="274" r:id="rId28"/>
    <p:sldId id="275" r:id="rId29"/>
    <p:sldId id="276" r:id="rId30"/>
    <p:sldId id="280" r:id="rId31"/>
    <p:sldId id="294" r:id="rId32"/>
    <p:sldId id="279" r:id="rId33"/>
    <p:sldId id="30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15"/>
    <a:srgbClr val="CC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4:38:24.48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1612 9475 0,'0'50'15,"0"-25"1,0 49-16,0 50 16,25-25-1,0 1-15,-25-1 16,0-49-1,25-1-15,-25 1 16</inkml:trace>
  <inkml:trace contextRef="#ctx0" brushRef="#br0" timeOffset="542.054">1265 9947 0,'25'0'15,"49"0"1,1-25-1,-1 25-15,50 0 16,-25 0-16,25 0 16,-24 0-1,-1 0-15,-50-25 16,1 0-1,-25 25-15,0-49 16,-25 24 0,-25-25-16,0 1 15,0-1 1,-24 50-16,-1-25 15,-24 75 1,24-1-16,0 1 16,26 49-1,-1 0-15,25 1 16,49-51-1,-24 1-15,25 0 16,-1-50 0,26 0-16,-26-25 15,1-25 1,0 25-16,-1-49 15,26-25 1</inkml:trace>
  <inkml:trace contextRef="#ctx0" brushRef="#br0" timeOffset="760.076">2604 9376 0,'0'75'32,"-24"-1"-17,24 50-15,0 0 16,24 0-1,1-25-15,0-24 16,-25-26 0,25-24-16,-25 0 15,0 0 1,-25-25-16</inkml:trace>
  <inkml:trace contextRef="#ctx0" brushRef="#br0" timeOffset="1262.1262">2307 9847 0,'49'-24'15,"26"24"1,24-25-1,25 0-15,-25 25 16,1-25 0,-26 25-16,-24 0 15,-1 25 1,-24-25-16,-25 25 31,0 0-31,0 49 16,0-24-1,0 24-15,0-24 16,0-1-1,0-24-15,0 0 16,0 0 0,0 0-16,-25-25 15,0-50 1,25 0-1,-24 1 1,48-51-16,-24 1 16,25 25-16,0 24 15,25 25 1,-1 1-16,26 24 15,-26 0 1,26 0-16</inkml:trace>
  <inkml:trace contextRef="#ctx0" brushRef="#br0" timeOffset="1751.1751">3646 9723 0,'-49'-24'0,"-1"-1"15,25 0 1,-49 50-16,49 24 16,-49 1-1,24 0-15,0 49 16,26-25 0,24-24-16,0 0 15,24-26-15,1 1 16,25-25-1,-25 0-15,49-25 16,-49 1 0,49-51-16,-49 1 15,25-1 1,-1-24-16,-49 25 15,25 24 1,-50 50 15,25 25-31,0 24 16,0 51-1,0-1-15,0 0 16,0-24 0,0-26-16,25 1 15,0-25 1,0-1-16,0 1 15</inkml:trace>
  <inkml:trace contextRef="#ctx0" brushRef="#br0" timeOffset="2232.2232">4043 9401 0,'0'74'15,"0"-24"1,0 74 0,0 25-16,25-50 15,0-25 1,24 1-16,-49-25 15,0-26 1,0-24-16,0 0 31,0-49-15,0-26-1,0-49-15,25 50 16,0-25 0,25 49-16,-50 0 15,49 26-15,-24 24 16,0 24-1,0 1-15,-1 50 16,1 24 0,0 0-16,-25 0 15,0-24 1,25-26-16,-25-49 15,0 50 1</inkml:trace>
  <inkml:trace contextRef="#ctx0" brushRef="#br0" timeOffset="2637.2637">4514 9798 0,'0'25'15,"25"49"-15,0-49 16,25 24 0,-1-49-16,26-24 15,-26 24 1,1-50-16,-25 25 15,0-24 1,-25-26-16,-25 26 16,25-1-1,-25 0-15,-25 50 16,1 25-1,-1 50-15,0-1 16,50 50 0,-24-25-16,48 1 15,-24-51 1,50 1-16,0-25 15,-1-1 1,1-48-16,24 24 16</inkml:trace>
  <inkml:trace contextRef="#ctx0" brushRef="#br0" timeOffset="2933.2933">5333 9649 0,'-50'-25'0,"1"25"16,-26 50 0,51 24-16,-26 1 15,0 24 1,50-25-16,25-24 15,0-25 1,0 0-16,0-1 16,24-24-1,-24-24-15,0-1 16,24-25-1,1-24-15,-25-26 16</inkml:trace>
  <inkml:trace contextRef="#ctx0" brushRef="#br0" timeOffset="3178.3178">5383 9277 0,'-25'0'16,"0"50"-1,25-1 1,0 50-16,0-24 15,0 49 1,25 0-16,0 0 16,-1-25-1,1-24-15,-25-26 16,25 1-1,-25-25-15,0-1 16,0-24 0</inkml:trace>
  <inkml:trace contextRef="#ctx0" brushRef="#br0" timeOffset="3560.356">5606 9550 0,'0'49'16,"0"51"-16,0-1 16,25 25-1,-1-25-15,26-49 16,-25-1-1,-25-24-15,0 0 16,-25-50 15,0 0-15,25 1-16,-25-76 15,50 26 1,0-25-16,0 49 16,-25 0-1,49 26-15,1-26 16,0 50-1,24-25-15,1 0 16</inkml:trace>
  <inkml:trace contextRef="#ctx0" brushRef="#br0" timeOffset="4037.4037">6325 9699 0,'0'-25'15,"-49"-25"1,24 50-16,0 0 15,-25 0 1,1 25-16,-1 25 16,1-1-1,24 26-15,0-1 16,0 0-1,25-24-15,50-25 16,-25 0 0,-1-25-16,51 0 15,-50-25 1,24-25-16,-24 1 15,25-26-15,-26 1 16,1-1 0,-25 51-16,0-1 15,0 50 1,0 24-1,0 1 1,0 24-16,0 25 16,0-24-1,0-25-15,0-26 16,0-24-1,25 0-15,0-24 32</inkml:trace>
  <inkml:trace contextRef="#ctx0" brushRef="#br0" timeOffset="4256.4256">6722 9327 0,'0'74'16,"-25"25"-16,0 25 16,1 25-1,48 0-15,1-25 16,0-50-1,0 26-15</inkml:trace>
  <inkml:trace contextRef="#ctx0" brushRef="#br0" timeOffset="8340.834">10220 7913 0,'0'49'16,"-25"26"-1,25-1 1,0 1-16,-25 24 16,25-50-1,-25 26-15,0-1 16,25-49-1,-24 25-15,24-26 16,24 1 0,1-25-16,25 0 15,-1 0 1,1 0-16,24 0 15,-24 0 1,24-25-16,-24 25 16,0 0-16</inkml:trace>
  <inkml:trace contextRef="#ctx0" brushRef="#br0" timeOffset="8575.8571">10716 8086 0,'-25'25'15,"25"25"1,25 49-16,-50-25 15,50 26 1,-25-1-16,24-25 16,-24 1-1</inkml:trace>
  <inkml:trace contextRef="#ctx0" brushRef="#br0" timeOffset="9076.9075">10939 8186 0,'0'74'0,"0"25"15,0 0 1,25-24-16,-25-26 16,0 1-1,0-25-15,-25-25 16,0-50 15,25-24-15,0-25-16,25-1 15,0 26 1,-1 0-16,1 24 15,25 25 1,-25 25-16,24 0 16,1 25-16,-25 0 15,0 49 1,-1 1-16,1-1 15,-25 0 1,0 26-16,0-51 16,-25 1-1,25-25-15,-24-25 16,24 0-1</inkml:trace>
  <inkml:trace contextRef="#ctx0" brushRef="#br0" timeOffset="9485.9485">11460 8359 0,'25'25'0,"-1"25"16,26-26-16,-25 1 15,49-25 1,-49 0-16,25-25 16,-26-24-1,1-1-15,-25 25 16,-25-49-1,-24 0-15,24 24 16,-25 25 0,1 25-16,-1 25 15,1 49 1,49 1-16,-25-1 15,0 25 1,50 1-16,0-26 16,-1 0-1,26-49-15,-25 0 16,49-25-1,-49 0-15,49-25 16</inkml:trace>
  <inkml:trace contextRef="#ctx0" brushRef="#br0" timeOffset="9955.9954">12154 8186 0,'-49'0'16,"-1"24"-16,0 26 15,26 24 1,-1-24-16,0 24 16,25 1-1,0-50-15,25 24 16,0-49-1,-1 25-15,1-50 16,25 0 0,-25-24-16,24-1 15,-24-49 1,25 49-16,-25-49 15,-1 50 1,-24 24-16,0 0 16,0 50-1,0 49 1,0 1-16,0-1 15,0 50 1,0-25-16,0-24 16,0-1-1,25-49-15,-25 0 16,0-50-1,25-25 1</inkml:trace>
  <inkml:trace contextRef="#ctx0" brushRef="#br0" timeOffset="10334.0333">12477 8186 0,'0'49'0,"0"1"16,0 24-1,25 50-15,-25-49 16,24-1 0,1 0-16,-25-49 15,0 25-15,0-25 16,-25-1-1,1 1-15,-1-50 32,25-24-32,0-1 15,25-49 1,-1 0-16,26 24 15,24 1 1,-24 24-16,24 1 16,26 24-1,-26 0-15,-24 0 16,24 25-1,-74 0-15</inkml:trace>
  <inkml:trace contextRef="#ctx0" brushRef="#br0" timeOffset="10651.0649">10666 7665 0,'-50'-25'16,"50"25"15</inkml:trace>
  <inkml:trace contextRef="#ctx0" brushRef="#br0" timeOffset="29600.9598">17636 8706 0,'0'50'0,"-25"49"16,1 0-1,24 50-15,0 0 16,0 25 0,24-75-16,1 0 15,-25-49 1,25-25-16,-25-1 15</inkml:trace>
  <inkml:trace contextRef="#ctx0" brushRef="#br0" timeOffset="29947.9945">17537 8905 0,'0'-50'0,"25"1"15,24-1-15,-24 25 16,50 0 0,-26 1-16,26 48 15,-26 1 1,1 0-16,-50 25 15,0 24 1,0-49-16,-75 0 16,26 24-1,-26 1-15,1-25 16,0 0-1,24-25-15,0 0 16,25-25 0,50 0-16</inkml:trace>
  <inkml:trace contextRef="#ctx0" brushRef="#br0" timeOffset="30173.017">18107 8781 0,'0'49'0,"-24"26"16,48-26-1,1 26-15,0-25 16,25-1-1,-26-24-15,26 0 16,0-25 0</inkml:trace>
  <inkml:trace contextRef="#ctx0" brushRef="#br0" timeOffset="30435.0432">18430 8682 0,'0'0'15,"0"49"1,0 1-16,0 49 16,0 0-1,-25 25-15,25 0 16,0 0-1,-25-49-15,25-1 16,-25-24 0,1-1-16,24-24 15,0-25 1</inkml:trace>
  <inkml:trace contextRef="#ctx0" brushRef="#br0" timeOffset="30844.0841">18777 8880 0,'0'50'0,"-25"49"16,25 0 0,0 0-16,25-49 15,0 0 1,0-26-16,-25 1 15,0-50 32,0-49-47,-25 0 16,25-1-1,-25-24-15,50 24 16,0 51 0,-25-1-16,25 0 15,49 0 1,-24 25-16,-1 0 15</inkml:trace>
  <inkml:trace contextRef="#ctx0" brushRef="#br0" timeOffset="31348.1344">19422 8781 0,'-50'0'0,"1"25"16,24-1 0,-49 51-16,49-26 15,0 51 1,0-26-16,50-24 15,0-1 1,0 1-16,24-50 16,1 0-1,-25 0-15,24-25 16,-24 0-16,25-49 15,-26 0 1,1-1-16,25 1 16,-25-1-1,-25 50-15,0 1 16,0 73 31,-25 26-47,25-1 15,0 25 1,0-24-16,25-1 15,0-24 1,-25-25-16,0-1 16</inkml:trace>
  <inkml:trace contextRef="#ctx0" brushRef="#br0" timeOffset="32002.1998">19943 8830 0,'0'50'16,"-25"24"-16,25 26 15,0-26 1,25 1-16,-25-26 15,25-24 1,-25 0-16,0-50 31,0-25-15,0-24-1,0-25-15,25-1 16,-25 51 0,24-1-16,1 25 15,0 25 1,25-24-16,-26 48 15,26 1 1,-25 25-16,0-25 16,-1 49-1,1 1-15,-25-26 16,0-24-16,-25 0 15,25-50 32,0-49-47,0-1 16,25 1-1,0 24-15,-25-24 16,50 49 0,-1 0-16,-24 25 15,25 25 1,-26-25-16,26 49 15,-25 26 1,0-26-16,-25 26 16,0-1-1,0 1-15,24-50 16</inkml:trace>
  <inkml:trace contextRef="#ctx0" brushRef="#br0" timeOffset="32213.221">20786 8806 0,'0'49'16,"0"26"-1,0-1 1,0 25-16,0-24 16,25-1-1</inkml:trace>
  <inkml:trace contextRef="#ctx0" brushRef="#br0" timeOffset="32570.2567">21307 8781 0,'-49'0'0,"-1"0"15,0 49 1,1 26-16,24-26 16,0 26-1,0-1-15,50-24 16,0-25-1,0-25-15,-25 25 16,25-25 0,-1-25-16,26 0 15,-50-49 1,25-1-16,24 1 15,-24-50 1</inkml:trace>
  <inkml:trace contextRef="#ctx0" brushRef="#br0" timeOffset="32765.2762">21357 8483 0,'-25'0'0,"25"50"31,0 24-15,0 25-1,0 25-15,-25-24 16,25 24 0,0-25-16,25-25 15,-25-24 1,25 0-16,0-50 15</inkml:trace>
  <inkml:trace contextRef="#ctx0" brushRef="#br0" timeOffset="33286.3283">21803 8682 0,'0'0'15,"-49"0"-15,24 24 16,0 1 0,-25 50-16,26 24 15,-1-50 1,0 26-16,25-25 15,0-26 1,25 1-16,-25 0 16,25-25-1,24-25-15,-24 0 16,25-24-1,-1-26-15,-24 1 16,25-1 0,-25 1-16,-25 49 15,0 0 1,0 50-1,0 0 1,0 49-16,-25 1 16,25-1-1,0 26-15,-25-26 16,25-24-16,25-26 15,0 1 1,-25-50 0,24 1-1,26-51-15</inkml:trace>
  <inkml:trace contextRef="#ctx0" brushRef="#br0" timeOffset="33541.3538">22374 8409 0,'25'-25'16,"-25"50"-16,0 24 16,0 26-1,0 24-15,0 25 16,0 25-1,0-50-15,0 0 16,0 1-16,0-26 16,-25-24-1,25-1-15,0-24 16,-25 0-1</inkml:trace>
  <inkml:trace contextRef="#ctx0" brushRef="#br0" timeOffset="33796.3793">20762 8409 0,'-25'-25'16,"0"25"-1,25 0 1</inkml:trace>
  <inkml:trace contextRef="#ctx0" brushRef="#br0" timeOffset="42003.1995">8210 11063 0,'-24'-25'0,"24"50"15,0 0 1,0 49-1,0 1-15,0 24 16,0-25 0,0 50-16,0-49 15,0 24 1,-25-50-16,25 1 15,-25-50 17</inkml:trace>
  <inkml:trace contextRef="#ctx0" brushRef="#br0" timeOffset="42224.2216">7714 11361 0,'0'0'16,"0"0"-16,25 0 16,49 0-16,26 0 15,-1 0 1,0 0-16,25 0 15,-25 0 1,1 0-16</inkml:trace>
  <inkml:trace contextRef="#ctx0" brushRef="#br0" timeOffset="42818.2812">8582 11311 0,'-49'50'15,"24"-1"1,25 26-16,0 24 16,0-25-1,0 1-15,25-26 16,-25-24-16,-25 0 15,25 0 1,0-50 0,0-25-1,0-24-15,-25-1 16,25-24-1,25 0-15,-25 49 16,50 26 0,-1-1-16,-24 0 15,49 50 1,-49-25-16,50 25 15,-75-1 1,24 26-16,-24-25 16,-24 0-1,-26 24-15,0-24 16,-24-25-1,49 0-15,-49 0 16,49 0 0,25 0-16,-25 0 15,50 0 1,-25 0-16,50 25 15,-1 0-15,1-1 16,24 26 0,1-25-16,-26 0 15,1-1 1,-1-24-16</inkml:trace>
  <inkml:trace contextRef="#ctx0" brushRef="#br0" timeOffset="43032.3028">9029 11336 0,'0'25'31,"0"49"-31,0 0 15,0 26 1,0-26-16,25 0 16,-25-24-16,25 0 15</inkml:trace>
  <inkml:trace contextRef="#ctx0" brushRef="#br0" timeOffset="43609.3605">9451 11361 0,'-25'0'15,"0"-25"1,0 50-16,-24-25 15,-1 49 1,0 26-16,26 24 16,-1-25-1,25-24-15,0-25 16,25-1-1,-25-24-15,49-24 16,1-1 0,-50-25-16,49 1 15,1-26-15,-50-24 16,25 25-1,0 49-15,-25 0 16,-25 25 0,25 25-1,0 24 1,0 26-16,0 49 15,0-25 1,25 25-16,-1 0 16,1-50-1,-25 1-15,0-1 16,-25-24-1,1 0-15,-26-1 16,0-49 0,1 0-16,-1-25 15,1-24 1,24-51-16,0 1 15</inkml:trace>
  <inkml:trace contextRef="#ctx0" brushRef="#br0" timeOffset="44007.4003">9624 11361 0,'-25'0'15,"25"74"-15,-24-24 16,-1 49 0,25-25-16,0-24 15,25-1 1,-1-24-16,1-25 15,25 0 1,-25-25-16,-1 1 16,26-51-1,-25 1-15,-25-1 16,0-24-16,-50 50 15,1 49 1,-1-25-16,-24 25 16,-1 0-1,50 25-15,-24-25 16,24 0-1,50 0-15</inkml:trace>
  <inkml:trace contextRef="#ctx0" brushRef="#br0" timeOffset="44462.4458">9922 11336 0,'0'25'15,"0"24"-15,0 26 16,0-1-1,0 0-15,-25 1 16,25-26 0,0 1-16,-25-25 15,0 0 1,1-25-16,24-50 15,0-24 1,24-26 0,1 1-16,0 0 15,25 25 1,-1 49-16,-24 0 15,0 25 1,25 0-16,-50 50 16,24-26-1,1 26-15,0 24 16,-25 1-1,0-1-15,0 1 16,0-1 0,0-49-16,0 0 15,0-1 1,25-48-16,-25-1 15</inkml:trace>
  <inkml:trace contextRef="#ctx0" brushRef="#br0" timeOffset="44916.4909">10418 11410 0,'-25'-25'0,"25"25"16,-49 25-1,-1 0-15,25 0 16,-49 24-1,74 1-15,-25 0 16,25-1 0,0 1-16,0-25 15,25-1 1,-25-24-16,49 25 15,-24-50 1,25 1-16,-1-26 16,1 0-1,0 1-15,-26-26 16,1 51-1,-25-1-15,-25 50 47,25 24-47,-49 26 16,24-26-1,0 26-15,25-1 16,0-24 0,0-26-16,0 1 15,25-25 1</inkml:trace>
  <inkml:trace contextRef="#ctx0" brushRef="#br0" timeOffset="45232.5228">10840 11063 0,'0'-50'0,"0"75"31,-25 49-16,25 1 1,-25 24-16,25-24 16,0 49-16,25 0 15,-25-25 1,25-25-16,-25 1 15,0-1 1,0-24-16,0-26 16,-25-24-1,25 25-15,-25-50 16</inkml:trace>
  <inkml:trace contextRef="#ctx0" brushRef="#br0" timeOffset="45548.5544">8905 10988 0,'0'-24'16,"-25"24"0,50 0-1,-25 24 1,0-24-16</inkml:trace>
  <inkml:trace contextRef="#ctx0" brushRef="#br0" timeOffset="46025.602">9103 12526 0,'0'25'31,"0"50"-31,0-26 16,0 26 0,25 24-16,0 0 15,0 0 1,0-24-16,-25-1 15,0-24-15,0-25 16,0-1 0,0-48-1,0-1 1,0-25-16,-25-49 15</inkml:trace>
  <inkml:trace contextRef="#ctx0" brushRef="#br0" timeOffset="46342.6334">8979 12576 0,'0'-25'16,"0"0"-16,25 1 15,25-1 1,-1 25-16,51 0 15,-26 25 1,-24-1-16,24 1 16,-49 0-1,24 25-15,-49-26 16,0 1-16,-49-25 15,24 25 1,-25-25-16,1 25 16,-50-25-1,49 0-15,0 0 16,26 0-1,-1-25-15</inkml:trace>
  <inkml:trace contextRef="#ctx0" brushRef="#br0" timeOffset="46587.6583">9649 12353 0,'25'25'0,"-25"24"16,0 26-16,25-1 16,-25 25-1,0 0-15,0-24 16,24-1-1,-24 1-15,25-26 16</inkml:trace>
  <inkml:trace contextRef="#ctx0" brushRef="#br0" timeOffset="47118.7112">10046 12626 0,'-25'-25'16,"0"0"0,0 0-16,1 25 15,-1 0 1,0 50-16,-25-1 15,26-24 1,-1 25-16,25-1 16,0 1-16,0-25 15,49 0 1,-24-25-16,0 0 15,-25-25 1,50 0-16,-26-25 16,1 1-1,-25-1-15,25-24 16,0 24-1,-25 25-15,0 50 32,0 0-17,0 25 1,25-1-16,-25 26 15,0-1 1,25-24-16,-25-1 16,0-24-1,0 0-15,24-50 16,1 0-1</inkml:trace>
  <inkml:trace contextRef="#ctx0" brushRef="#br0" timeOffset="47599.7595">10220 12452 0,'0'25'15,"-25"49"1,25 1-16,0-26 15,0 26 1,25-26-16,-25 1 16,0-25-1,0-1-15,0-73 47,0-1-31,49-49-16,-24 25 15,-25-1 1,50 1-16,-1 49 15,-49-25-15,50 50 16,-1 0 0,-24 0-16,0 25 15,25 25 1,-50 24-16,0 1 15,0-26 1,0 26-16,0-1 16,0 0-1,0-24-15,0-25 16,0 0-1,0-50 1</inkml:trace>
  <inkml:trace contextRef="#ctx0" brushRef="#br0" timeOffset="48130.8126">10914 12626 0,'0'-25'15,"0"-25"-15,-25 25 16,25 25-1,-49 0 1,-1 0-16,25 25 16,-24 25-1,24-1-15,0-24 16,0 25-1,25-1-15,25 1 16,0 0 0,-25-26-16,25 1 15,24-25 1,-24 0-16,0-25 15,0 1 1,24-26-16,-49-24 16,25-1-1,-25 26-15,25-1 16,-25 25-16,-25 25 15,25 25 17,0 25-17,0-1-15,0 26 16,25-26-1,-25 26-15,25-26 16,-1-24 0,-24 0-16,0 0 15,25-50 1,0 0-16,0 0 15</inkml:trace>
  <inkml:trace contextRef="#ctx0" brushRef="#br0" timeOffset="48488.8484">11137 12526 0,'0'25'16,"0"25"0,0-1-1,25 1-15,-25 24 16,25-24-1,-25 0-15,0-1 16,0-24 0,0 0-16,-25-25 15,0 0 1,25-25-1,0-25 1,0-24-16,0-25 16,25 49-1,0-24-15,0 24 16,24 1-1,-24 49-15,50-25 16,-1 25 0,0 0-16,1 0 15</inkml:trace>
  <inkml:trace contextRef="#ctx0" brushRef="#br0" timeOffset="51283.1274">19050 13097 0,'0'49'0,"25"51"15,0-1-15,-25-25 16,24 26 0,-24-1-16,25-25 15,-25 1 1,25-26-16,-25 1 15,25-50 1,-25 0 0</inkml:trace>
  <inkml:trace contextRef="#ctx0" brushRef="#br0" timeOffset="51824.1818">18926 13246 0,'0'-50'0,"0"25"15,0-24-15,25-1 16,49 25 0,-24 0-16,24 25 15,25 0 1,-24 25-16,-1-25 15,-49 25 1,0 0-16,-25 0 16,-25 24-1,-25-24-15,1 25 16,-50-25-1,24-1-15,26 1 16,-1-25 0,25 0-16,50 0 15,25 0 1,-1 0-16,50 0 15,1 25 1,24-25-16,-25 25 16,25 24-1,-50 1-15,-24 0 16,-25-26-1,-50 26-15,0 0 16,-49-1-16,-1 1 16,-24-25-1,25-1-15,-26 1 16,51-50-1,-26 25-15,51-49 16,-1-1 0</inkml:trace>
  <inkml:trace contextRef="#ctx0" brushRef="#br0" timeOffset="52284.2275">19943 13419 0,'25'0'0,"24"25"16,1-25-1,0-25-15,-1 25 16,1-24 0,-50-26-16,49 50 15,-49-50 1,-24 26-16,-1-26 15,0 50 1,-49 0-16,49 0 16,-25 25-1,25 24-15,-24 1 16,24-25-1,25 49-15,25-24 16,0 24 0,-1-24-16,26-25 15,0-1 1,-26 1-16,26-50 15,-25 1-15,24-26 16</inkml:trace>
  <inkml:trace contextRef="#ctx0" brushRef="#br0" timeOffset="52717.2708">20414 13171 0,'0'25'31,"0"25"-31,0-1 16,25 1-1,0 24-15,0 1 16,-1-26 0,-24 1-16,0 0 15,0-26 1,0-48-1,0-1 1,0-50 0,0 1-1,0-25-15,25 49 16,25-24-1,-25 24-15,-1 25 16,26 25-16,-25 25 16,0 0-1,24 25-15,-24 24 16,-25 0-1,25 26-15,0-26 16,-25 0 0,0 1-16,25-50 15,-25-1 1</inkml:trace>
  <inkml:trace contextRef="#ctx0" brushRef="#br0" timeOffset="53093.3088">21233 12874 0,'-25'24'0,"25"51"16,0 24 0,0 0-16,0 1 15,0-26 1,0 25-16,25 0 15,0-24 1,-1-1-16,1 1 16,0-26-1,25 1-15,-26-25 16,26-1-1,0-24-15,-1-24 16,1-1 0,-25-25-16,24 1 15</inkml:trace>
  <inkml:trace contextRef="#ctx0" brushRef="#br0" timeOffset="53336.333">20910 13246 0,'50'0'31,"49"-25"-31,0 25 16,50 0 0,-25 25-16,25-25 15,-50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8:20.442"/>
    </inkml:context>
    <inkml:brush xml:id="br0">
      <inkml:brushProperty name="width" value="0.05292" units="cm"/>
      <inkml:brushProperty name="height" value="0.05292" units="cm"/>
      <inkml:brushProperty name="color" value="#262626"/>
      <inkml:brushProperty name="fitToCurve" value="1"/>
    </inkml:brush>
  </inkml:definitions>
  <inkml:trace contextRef="#ctx0" brushRef="#br0">275 79,'0'-24,"0"-1,-25 25,25-24,-25 24,0 0,0 0,25 24,-25-24,0 0,0 25,0-25,25 24,0 1,-25-25,25 24,0 1,0-1,-25-24,50 0,-25 25,25-1,0-24,0 0,0 0,0 0,0 0,-25 25,25-25,-25 25,25-25,-25 24,25 1,-50-25,50 0,-25 24,0 1,0-1,-25-24,25 25,0-1,-25-24,25 25,-25-25,25 24,-25-24,0 0,0 0,0 0,0 0,25-24,-25 24,0-25,25 1,-25 24,25-25,25 25,-25-24,25-1,0 25,0 0,0 0,-25-24,25 24,-25 0</inkml:trace>
  <inkml:trace contextRef="#ctx0" brushRef="#br0" timeOffset="2917">349 226,'25'0,"-25"-24,25 24,0 0,0 0,0 0,-25-25,25 25,0 0,0 0,0 0,0 0,-25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6:54.407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-2 51,'0'0,"0"-52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8:24.857"/>
    </inkml:context>
    <inkml:brush xml:id="br0">
      <inkml:brushProperty name="width" value="0.05292" units="cm"/>
      <inkml:brushProperty name="height" value="0.05292" units="cm"/>
      <inkml:brushProperty name="color" value="#262626"/>
      <inkml:brushProperty name="fitToCurve" value="1"/>
    </inkml:brush>
  </inkml:definitions>
  <inkml:trace contextRef="#ctx0" brushRef="#br0">199 199,'0'-25,"-25"25,25-25,-25 25,25-24,-24 24,-1 24,0-24,1 0,24 25,-25-25,25 25,-25-25,25 24,0 1,0-1,0 1,25-25,-25 24,25-24,-1 25,1-25,0 0,-1 0,1 0,0 25,-1-25,-24 24,25-24,-25 25,25-1,-25 1,0 0,0-1,0 1,-25-25,25 24,-25-24,1 25,-1-25,0 0,1 0,-1 0,0 0,1-25,24 1,24 24,-24-25,25 25,0-24,-25-1,24 25,1 0,-25-25,25 25,-1 0,-24 0</inkml:trace>
  <inkml:trace contextRef="#ctx0" brushRef="#br0" timeOffset="2215">322 199,'25'0,"-25"-25,25 25,-25-25,24 25,-24-24,25 24,0-25,-1 1,1-1,0 0,-1 25,1-24,0 24,-25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7:04.937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273 12,'0'-25,"-25"50,0-25,0 25,-24 25,24-25,25 25,0 0,0 0,25-25,-1 0,1 1,25-1,-25-25,0 0,24-25,-24-1,0 1,0-25,0 25,-25-25,0 25,-25 25,0-25,-25 25,-24 0,24 25,0 0,1 25,24-25,25 25,25-25,0 1,24-1,1 0,0 0,-1-25,1 0,0-25,-1 0,-24 0,0-26,-25 26,-25-25,0 25,-24 0,-1 25,0 0,1 0,-1 25,0 0,25 25,25 0,-24 1,48-1,1 0,25-25,0 0,-1 0,1-25,0 0,-1-25,-24-25,0 0,0 0,-25-1,-25 1,0 25,-25 0,1 25,-26 0,26 0,-1 25,0 25,25 1,1 24,24-25,24 25,26-25,0 0,24-25,1 0,-26 0,1-25,0-25,-25-25,-1 0,1-25,-25 0,-25 0,-24 24,-26 1,1 25,24 0,-24 25,24 25,0 0,25 25,1 26,24-26,0 25,24 0,26 0,25-25,-1 0,1-25,-26-25,1 0,0-25,-26 1,1-52,0 1,-25 0,0 0,-50 25,1 0,-1 24,-24 1,24 0,-25 50,26 0,24 26,-25-1,25 25,25 0,25-25,0 25,25-24,24-2,-24-24,24 0,-24-25,0-25,-25-25,-1 0,1 0,-25-25,0 0,-49 25,-1 0,-25 0,26 25,-26 25,26 0,-1 25,0 25,25 0,1 0,24 25,0-25,24 0,26 1,0-2,24-24,-24 0,24-25,-24-25,-25 0,0-24,0-27,-1 1,-48 0,-1 0,-25 25,0 0,-24 24,-1 1,26 50,-1-25,0 51,26-1,-1 0,0 25,50 0,0-25,24 0,26 0,-26 0,26-25,-1-25,-24 0,0-25,-25-25,24-25,-24 0,-25-25,0 25,-50 0,1 24,-26 1,26 25,-26 25,25 0,1 25,-1 25,25 1,0-1,25 25,25-25,0 25,50-25,-26-25,26 0,-26 1,26-26,-25 0,-26-51,26 1,-25 0,-25-25,0 0,-50 0,1 24,-1 1,-25 50,26-25,-26 25,26 25,-1 25,25 1,0 24,50-25,0 25,0-25,49 0,1 0,-1-24,-24-26,24 0,-24 0,0-51,-25 1,-25-25,0 0,-25 25,-25 0,-24 0,-1-1,1 51,-1 0,1 0,24 25,0 26,50-26,-25 25,50 25,0-25,0 0,25 0,24-25,1 0,-26-25,1-25,0 0,-26 0,1-50,-25 0,0 0,-25 25,-24-26,-26 51,1 0,-1 0,1 25,-1 25,26 0,-1 51,50-26,-25 25,50-25,0 25,24-25,1-25,0 0,24 0,-24-25,-25-25,24 0,-24-25,-25-25,0 25,0-25,-49 25,-1-1,-25 26,26 25,-26 0,26 0,24 25,-25 26,50-1,0 0,0 25,25-25,25 0,-1-25,1 0,0 0,-1-25,1 0,-25-25,-25-25,25 0,-25-25,0 0,-50 25,0 25,1 0,-26 25,1 0,24 25,0 25,25 0,1 0,24 0,24 0,26 0,25-25,-1 0,1 1,24-26,-49-26,-1-24,-24 25,-25-25,-25 0,-24 25,-26 0,1 0,-1 50,1-25,49 25,0 0</inkml:trace>
  <inkml:trace contextRef="#ctx0" brushRef="#br1" timeOffset="34945">372 212,'-25'-25,"0"0,1 25,-1 0,0 0,0 0,0 25,0 0,25 0,0 0,0 25,25 1,-25-26,50 25,-25 0,0 0,-1-25,-24 0,25 0,-25 0,-25 0,-24 0,24-25,-25-25,25 25,-24-25,-1 0,25 0,25 0,0 0,0 0,25 0,0 0,25 25,-1 0,26 0,-50 25,24-25,1 25,-25-25,0 0,-1 0</inkml:trace>
  <inkml:trace contextRef="#ctx0" brushRef="#br1" timeOffset="35584">447 413,'24'25,"1"-25,0 25,25-25,-1 25,1-25,-25 25,25-25,-26 25,1-25,0 0</inkml:trace>
  <inkml:trace contextRef="#ctx0" brushRef="#br1" timeOffset="35896">596 262,'0'25,"0"0,-25 26,0-1,0 0,0 0,0 0,25 0,-24-25,24 25,-25-25,25 1,0-2,0-24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7:12.472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25 0,'-25'0</inkml:trace>
  <inkml:trace contextRef="#ctx0" brushRef="#br0" timeOffset="49796">2085 347,'0'0,"-49"0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8:16.246"/>
    </inkml:context>
    <inkml:brush xml:id="br0">
      <inkml:brushProperty name="width" value="0.05292" units="cm"/>
      <inkml:brushProperty name="height" value="0.05292" units="cm"/>
      <inkml:brushProperty name="color" value="#262626"/>
      <inkml:brushProperty name="fitToCurve" value="1"/>
    </inkml:brush>
  </inkml:definitions>
  <inkml:trace contextRef="#ctx0" brushRef="#br0">249 49,'25'0,"-25"-24,-25-1,0 25,1 0,-1 0,0 25,-25-25,25 24,0 1,25 0,0-1,25 1,0-25,25 25,-25-25,0 24,-1 1,1 0,0-25,-25 25,0-1,-25 1,0 0,1-1,-26 1,25-25,-25 0,25 0,0 0,0-25,25 1,25-1,0-24,0 24,25 0,0 0,-25 25,24 0,-24-24,0 24,0-25</inkml:trace>
  <inkml:trace contextRef="#ctx0" brushRef="#br0" timeOffset="686">324 123,'0'-24,"25"24,25 0,-25-25,25 25,-1 0,-24-25,25 25,-25 0,25 0,-25-24,0 24,0 24,-50-24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8:02.143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262626"/>
      <inkml:brushProperty name="fitToCurve" value="1"/>
    </inkml:brush>
  </inkml:definitions>
  <inkml:trace contextRef="#ctx0" brushRef="#br0">253 222,'25'0,"0"0,0-24,-25 24</inkml:trace>
  <inkml:trace contextRef="#ctx0" brushRef="#br0" timeOffset="125">203 222,'-25'25,"1"0,-1-1,50 1,-25 24,24-24,26-25,25 25,-26-25,26-25,0 25,-1-25,-49 1,25-1,-25 0,-25-24,0 0,-25 24,-25 0,0 25,1 0,-26 25,0 0,26-1,-1 26,25-1,25 0,0-24,25 24,0-24,49-1,-24-24,0 0,25 0,-26-24,1-1,0-24,-50 0,0-1,-25-24,-25 25,0 24,-24 1,-26-1,26 50,-1-25,1 24,24 26,25-1,25-24,25 24,0 0,24-24,1 0,25-1,-1-24,1 0,0 0,-26-24,-24-1,0-24,-25-1,0 1,-25 0,0 24,-24 0,-26 25,25 0,-24 25,-1 24,25 1,25-1,1 0,24 1,0-1,49 0,-24-24,50-1,-26-24,26 0,0 0,-1-24,1-26,-25 26,-26-50,-24 25,0-1,-24-24,-1 50,-25-26,-25 50,26 0,-26 25,0 0,1 24,24 0,25 1,0-1,50 25,0-25,0 0,25-24,24 0,1-25,0 0,-1-25,1 0,-26 1,1-26,-25 1,0-25,-50 0,0 25,-25-25,1 49,-26 1,1 24,-1 24,-25 1,26 24,24 1,0-1,26 0,48 1,1-1,0 0,25-24,24-25,1 0,25 0,-26-25,1 0,-26-24,1 0,-50 0,0-25,-25 0,-24 24,-1 1,-25 25,1 24,-26 0,1 24,24 25,1 1,49-1,0 0,25 1,25-26,0 26,24-26,26-24,-1 0,1 0,0-24,-26-1,-24-24,25-1,-50-24,-25 25,0-25,0 25,-49 24,-1 1,1 24,-26 24,26 26,-1 23,25-23,25-1,25 25,25-25,0 1,25-26,24 1,-24-1,25-24,-1-24,1-1,-25 1,-1-26,-24 1,-25-25,-25 25,25-1,-49 1,-1 25,0 24,-24 0,24 49,-25-25,26 50,24-24,0-1,25 25,25-49,24 24,1-25,25 1,-1-25,1-25,0 1,-1-1,-24-24,0 0,-50-1,0 1,-25 0,0-1,-50 26,26 24,-51 24,25 1,1 24,-1 25,26-24,24-1,25 0,25-24,24-1,1 1,25-25,-1 0,1-25,-1 1,-24-1,-25-24,0 24,-25-49,0 50,-50-26,0 26,1 24,-26 0,0 49,1-24,-1 24,26 0,49-24,0 0,24-1,26 1,0-25,24 0,1 0,-25-25,0 25,-1-49,-24 24,-25-24,-25 0,0 24,-24 25,-1 0,-25 0,26 25,-26 24,25-24,25 24,25-24,25-1,0 1,0-25,25 0,24 0,-24 0,25-25,-50 1,24-1,-49 0,0-24,0 24,-49 1,24-1,-50 25,25 25,-24-1,24 26,0-1,25-24,1 24,48 0,1-49,0 25,25-25,0 0,24-25,-24 0,25 1,-26-1,-49-24,25 0,-25-1,-25 26,-24-1,-1 25,-25 0,1 49,-1-24,25 24,1 1,24-26,0 25,50-24,0 0,24-1,1-24,25-24,-1 24,1-25,-1 0,-49 1,25-25,-50-1,0 26,-25-26,-25 26,1-1,-26 25,0 25,26-1,-26 1,25 24,26-24,24 24,0-24,24 24,26-24,0-1,0-24,24 0,-24 0,25-24,-26-1,-24 0,0-24,0 0,-50 0,25-1,-50 26,1-26,-1 50,-25 0,1 0,-1 50,25-1,1 0,24 1,25-1,0-25,49 26,-24-26,50 1,-1-25,-24 0,25-25,-1 1,-24-1,25 0,-50-24,-25 0,0 0,0 24,-50-24,0 24,0 0,-24 25,-1 25,1 0,24 24,0 0,0-24,50 24,0 0,25-24,0 0,25-1,24-24,-24 0,25-24,-25-1,-1 0,1 1,-25-25,0-1,-50 1,0 0,0-1,-25 26,-24-1,-26 25,26 25,-26 24,26 0,24 1,0-1,25 0,50 0,0-24,25 0,0-1,24-24,1 0,-1-24,26-1,-26 0,1-24,-50 25,25-26,-50 1,-25 0,0-1,-25 26,-24 24,-1 0,0 0,1 49,-26-24,51 24,-1 0,25 1,25-1,25 0,25-24,-1-1,1-24,25 0,-1 0,1 0,-1-24,-24-1,25-24,-50 24,-1-24,-24 0,-24-1,-1 1,-25 24,0 1,-24 24,24 24,-25 1,26 0,-1 24,25 25,0-25,50 0,0-24,0 0,24-1,1-24,25 0,-25-24,24 24,-49-25,25-24,-25 24,-1-24,-24 0,-24-1,-1 1,-25 24,0 25,-24 0,24 25,-25 24,26 1,-1-1,50-24,0 24,25-25,0 1,24 0,1-25,0 0,24-25,-24 0,0 1,-25-25,0 24,-25-24,-25-1,0 26,0-1,-25 25,-24 0,24 25,0-1,0 26,1-1,49-24,0-1,25 25,-1-49,26 0,0 0,0 0,-1-24,1-1,-25 1,0-26,-25 26,0-26,-25 50,-25-24,-24 48,24-24,-25 25,1 0,24 24,25-24,0-1,50 1,25-25,-25 0,49-25,-24 1,0-1,0 25,-1-49,-49 24,0 0,0 1,-25-1,-24 0,-1 50,0-25,-24 25,24-1,0 1,0 0,50-1,0 1,25-25,25 0,0 0,-1-25,-24 1,25-1,-25-24,0 24,-25-24,-25 24,0 0,0 1,-25 24,26 24,-26 26,0-26,0 26,26 24,-1-50,25 26,25-1,-1-25,26-24,0 0,0-24,-1-1,1 1,0-26,-25 1,0 0,-50-1,25 26,-50-26,0 50,0 0,1 0,-1 25,-25 24,26 1,24-1,0-24,50 24,0-24,0-1,24-24,1 0,25-24,-26-1,1 0,0-24,-25 24,0-24,-50 0,0 24,-25 0,0 25,-24 25,24 0,-25 24,26-24,24 24,25-24,0-1</inkml:trace>
  <inkml:trace contextRef="#ctx0" brushRef="#br1" timeOffset="12028">427 124,'-25'0,"0"-25,0 25,1 0,-1 0,0 25,0-25,-25 0,25 24,1-24,24 25,-25-25,25 25,25-1,-25 1,49 0,-24-25,0 24,25 26,-25-50,-1 24,1 1,-25 0,0-1,-25 1,25-1,-49-24,24 0,-25 0,25 0,-24-24,24-1,25 1,0-1,25 0,-1 1,1 24,25-25,-25 25,25 0,-26 0,26 0,-25 0</inkml:trace>
  <inkml:trace contextRef="#ctx0" brushRef="#br1" timeOffset="12667">477 272,'25'24,"0"-24,24 0,-24 0,25 0,-25 0,24 0,-24 0,0 0,0 0</inkml:trace>
  <inkml:trace contextRef="#ctx0" brushRef="#br1" timeOffset="12964">601 124,'0'24,"-25"1,25 24,0 1,0-26,0 26,0-1,0-24,0-1,0 25,0-24,0-25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8:28.929"/>
    </inkml:context>
    <inkml:brush xml:id="br0">
      <inkml:brushProperty name="width" value="0.05292" units="cm"/>
      <inkml:brushProperty name="height" value="0.05292" units="cm"/>
      <inkml:brushProperty name="color" value="#262626"/>
      <inkml:brushProperty name="fitToCurve" value="1"/>
    </inkml:brush>
  </inkml:definitions>
  <inkml:trace contextRef="#ctx0" brushRef="#br0">252 50,'0'-24,"-25"24,0 0,25-25,-26 25,1 0,0 0,0 0,25 25,-25-25,-1 0,26 24,-25-24,25 25,0-1,0 1,25-1,-25 1,26-25,-26 24,25-24,0 25,-25 0,25-25,-25 24,25 1,1-1,-26 1,0-1,-26 1,1-25,0 0,0 0,0 0,-1-25,1 25,0-24,25-1,25 1,0 24,1-25,-1 1,0 24,0-25,0 25,1-25,-26 25</inkml:trace>
  <inkml:trace contextRef="#ctx0" brushRef="#br0" timeOffset="967">378 124,'-25'0,"50"0,0 0,1-25,-1 25,0 0,0-24,0 24,1 0,-1 0,0-25,0 25,-50 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7:12.550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373 26,'-25'24,"0"-24,0 25,1 0,-1 0,0-1,25 1,-25 0,25 0,0-1,0 1,25 25,0-50,0 24,-1-24,1 0,0 0,25 0,-25-24,0-1,0 0,-25-24,0 24,24-25,-48 26,-1-1,0 0,0 0,-25 1,0 24,1 0,-1 24,0 1,0 0,1 24,24 1,0-1,25 1,0-1,0-24,25 25,25-50,-26 25,26-25,0 0,0 0,-1-25,1 0,0-25,-25 26,25-26,-50 1,24-1,-24 1,-24 24,-1-25,0 26,-25 24,0-25,1 50,-1-1,0 1,0 0,25 24,1 1,24 24,0-24,24-1,1-24,0 25,25-26,0-24,-25 25,24-50,1 25,0-24,0-1,-26-25,1 25,0-24,-25-1,0 1,-25-1,0 26,-24-1,-26 0,25 25,-24 0,24 25,0 24,0-24,26 25,-1-1,25 1,0-1,25 1,-1-25,26-1,-25 1,25-25,0 0,-1-25,1 1,0-1,0-25,-26 25,1-49,-25 25,-25 24,25-25,-49 1,-1 24,0 25,0-25,-24 25,24 25,0 25,1-1,24 1,0-1,25 1,0 24,25-49,24 24,-24-24,50 0,-25 0,-1-25,1-25,25 0,-25 0,-26-24,1-1,0 1,0-1,-50 1,0-1,0 1,-24 24,-26 0,25 25,-24 25,24 0,0-1,0 26,26-1,24 1,0-1,0 1,49 0,-24-1,25-24,0-25,-1 0,26 0,-25-25,0 0,-1 1,-24-26,25 0,-50 1,0-25,-25 49,0-25,-25 26,1-1,-26 25,25 25,-24-25,24 49,0-24,25 24,25 1,0 24,0-49,25 25,25-26,0-24,-1 0,1 0,25-24,-25-1,-26 0,26-25,-25 1,0-1,-25 1,-25-1,0 26,-49-1,24 0,-25 25,1 25,-1 0,25-1,0 26,26-1,24 1,0-25,0 24,24-24,26 0,0 0,0-25,-1 0,1-25,0 0,0 0,-25-24,-1-1,-24 25,0-24,0-1,-24 26,-26-1,0 0,0 25,1 25,-1 0,0-1,25 26,0 24,25-24,0-1,0 1,25-1,25 1,0-25,-1-25,1 0,0-25,-25 25,25-50,-26 26,1-26,0-24,-25 24,-25 1,0-1,1 1,-51 24,25 25,0 0,-24 0,24 25,0 24,25 1,1-1,24 1,0-1,24 26,1-51,0 1,25 0,25 0,-26-25,1-25,0 25,0-50,-26 26,1-26,0 0,-25 1,0-1,-25 1,0 24,-49 0,24 1,-25 24,26 24,-1 1,0 0,25 24,0 1,25-25,25 24,0-24,0 0,25 0,0-25,-1 0,1-25,-25 25,25-25,-25-25,-1 1,-24 24,0-24,-24 24,-1 0,-50 25,25 25,1-25,-1 49,0-24,25 25,0-1,25 1,0-25,25 24,0-24,25-25,0 0,-1 0,1 0,0-25,0 0,-26-24,1-1,0 1,-25-1,-25 25,0-24,-24 24,-1 25,-25 0,26 25,-26 0,25 24,25 1,0-1,1 1,24-1,24 1,1-25,0 24,25-49,0 25,24-25,-24-25,0 0,0 1,-26-26,1 1,0-1,0-24,-50 24,0 1,0-1,-24 25,-26 1,0 24,1 0,24 24,-25 1,26 25,24-1,25 1,0 24,0-24,25-26,24 26,1-25,0-25,25 24,-26-48,1 24,25-25,-50 0,24-24,-24-1,0 0,0-24,-25 25,-25-1,-25 1,1 24,-1 0,-25 0,25 25,-24 25,24 0,25 24,0-24,0 25,25-1,25 1,0-26,25 26,-25-50,49 25,-24-25,0 0,0-25,-1 25,1-25,-25-24,0-1,-25 1,0 24,-25 0,-25 0,1 1,-1 24,-25 0,1 0,24 24,0 1,25 25,0-26,0 26,50-1,0 1,0-25,25 0,0-25,24 0,-24 0,0-25,-1 0,-24 0,0-24,-25-1,0 1,0-1,-25 1,-24 24,-1 0,-25 25,1 25,24-25,0 49,0-24,25 25,25-1,0 1,0-1,50-24,-25 25,25-26,0-24,-1 0,1 0,-25 0,25-24,-25-1,-1-25,-24 1,0 24,0-25,-24 50,-26-24,0 24,0 0,-24 24,24 1,25 0,0 24,25-24,0 0,25 0,0-25,25 25,-25-50,24 25,1-25,0 25,-25-50,0 26,-1-1,-24-25,-24 26,-26 24,0 0,0 0,25 24,-24 26,24-25,25-1,0 1,0 0,25-25,0 25,-1-25,26-25,0 25,-25-25,0 0,0 1,-25-26,24 25,-48 25,24-24,-50 24,0 24,25-24,-25 50,26-25,-1-25,25 24,0 1,0 0,25-25,-1 0,1 0,25-25,0 0,-25 1,0-1,-1-25,1 26,-25-26,-25 25,1 1,-1-1,-25 25,0 25,0-25,-24 24,49 1,0 25,25-26,0 26,0-25,25-1,25-24,-1 0,1 0,0 0,0-24,-25-1,-1 0,1 0,0 1,-25-26,-25 1,0 24,-24 0,-1 25,-25 0,26 0,-26 25,25 0,25-1,25 1,-25 25,50-26,0 1,0 0,25 0,0-25,-1 0,26 0,-25-25,-25 25,-1-25,1 0,-25-24,0 24,0 0,-49-24,24 24,-50 25,25 0,1 0,-26 25,50 0,0 24,0-24,25 24,25-24,0 25,0-26</inkml:trace>
  <inkml:trace contextRef="#ctx0" brushRef="#br1" timeOffset="31824">348 149,'0'-24,"-25"24,0 0,1-25,-1 25,0 25,0-25,0 0,-25 24,25 1,25 0,25 0,0-25,0 24,25 26,-25-25,24-1,-24 1,0 0,0 0,-25 0,0-1,-25 1</inkml:trace>
  <inkml:trace contextRef="#ctx0" brushRef="#br1" timeOffset="32136">249 496,'-50'0,"25"0,-25-25,25 1,1-1,24 0,24 0,1 0,0 1,0 24,25 0,-25-25,24 25,-24 0,0 0,0 0</inkml:trace>
  <inkml:trace contextRef="#ctx0" brushRef="#br1" timeOffset="32464">323 224,'25'0,"25"0,-25 0,25 0,-26 0,26 0,-25 0,0 0,0 0,0 0,0 0,-1 0,-24 0</inkml:trace>
  <inkml:trace contextRef="#ctx0" brushRef="#br1" timeOffset="32792">522 26,'0'24,"0"1,-25 25,25-1,0 1,0-1,0 1,0-26,0 26,0-25,0 0,0-1,25-24,-25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8:31.191"/>
    </inkml:context>
    <inkml:brush xml:id="br0">
      <inkml:brushProperty name="width" value="0.05292" units="cm"/>
      <inkml:brushProperty name="height" value="0.05292" units="cm"/>
      <inkml:brushProperty name="color" value="#262626"/>
      <inkml:brushProperty name="fitToCurve" value="1"/>
    </inkml:brush>
  </inkml:definitions>
  <inkml:trace contextRef="#ctx0" brushRef="#br0">216 197,'-25'0,"25"-25,-25 25,0 0,0 0,0 0,25 25,-25-25,0 0,25 24,-26-24,26 25,0-1,0 1,26-25,-26 25,25-25,0 0,0 0,0 0,0 0,-25 24,25-24,0 25,-25-1,25-24,-25 25,0 0,0-1,0 1,-25-1,0 1,0-25,25 25,-25-25,0 0,0 0,0 0,0 0,-1 0,26-25,-25 25,50-25,-25 1,26 24,-1-25,0 1,0 24,-25-25,25 25,0 0,-25 0</inkml:trace>
  <inkml:trace contextRef="#ctx0" brushRef="#br0" timeOffset="1840">266 221,'25'0,"0"0,0-24,0 24,0 0,0 0,0 0,1 0,-26-25,25 25,-25 0</inkml:trace>
  <inkml:trace contextRef="#ctx0" brushRef="#br0" timeOffset="2324">341 0,'0'25,"0"-1,0-24,0 25,25 24,-25-24,0-1,0 25,0-24,0-1,0 1,25 0,-25-1,0-24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1-07T14:28:16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5334 10763 0,'-24'24'32,"48"-24"264,23-24-265,-23-23 0,0-1-15,0 24 0,-1 0-16,-23-23 15,24 23-15,0 0 16,0-24-1,0 1-15,0-1 16,23 1 0,-23-1-16,24 0 15,-1 25 1,1-25-16,0 0 15,23 1 1,0-1-16,1 0 16,-25 1-1,49 23-15,-1-24 16,-24 1-1,48 23-15,-23 0 16,23-24 0,0 25-16,0-1 15,24 0 1,-24 24-16,24-24 15,0 24 1,-1-24-16,25 24 16,0 0-16,0-23 15,-1 46 1,25-23-16,-25 0 15,25 0 1,-1 24-16,1 0 16,-1 0-1,1 0-15,-24-1 16,23 25-1,1-24-15,-25 24 16,25-1 0,-1 1-16,-23-1 15,0 1 1,-1 0-16,-23 23 15,24-23 1,-48 23-16,24 1 16,-24-25-1,0 25-15,-24-25 16,0 25-1,-23-25-15,-25 25 16,25-25 0,-24 25-16,-1-25 15,1 25-15,-1-24 16,1 23-1,0 0-15,-24-23 16,23 0 0,1 23-16,-1-23 15,1 23 1,0-23-16,-1-1 15,1 25 1,23-25-16,1 1 16,-1 0-1,1-1-15,23 1 16,0-24-1,0 23-15,24 1 16,-23-24 0,23 23-16,-24-23 15,24 0 1,0 24-16,0-24 15,24-1-15,-24-23 16,0 24 0,24 0-16,-24-24 15,24 0 1,-24 24-16,24-24 15,0 0 1,-24-24-16,24 24 16,0-24-1,23 0-15,-23 24 16,0-23-1,24-1-15,-1 0 16,-23 0 0,24 0-16,0 0 15,-24 1 1,23-25-16,1 24 15,-24 0 1,24-23-16,-1 23 16,-23-24-1,24 25-15,-24-25 16,0 0-1,-1 1-15,1-1 16,-24 0-16,0 1 16,0-1-1,-23 1-15,-1-1 16,0 0-1,-23 1-15,-1-25 16,-23 25 0,-1-25-16,-23 25 15,24-1 1,-24 0-16,-24-23 15,0 23 1,0 1-16,-24-1 16,0-23-1,0 23-15,-24 0 16,1-23-1,-1 23-15,-23 1 16,23-1 0,-23 0-16,-1-23 15,-23 23-15,0 24 16,23-23-1,-47-1-15,24 1 16,-24 23 0,0-24-16,24 24 15,-48 1 1,24-1-16,-24 0 15,24 0 1,0 0-16,-24 0 16,0 1-1,0 23-15,0-24 16,24 24-1,-47 0-15,23-24 16,0 24 0,-24 0-16,24 24 15,-23-24 1,23 0-16,0 24 15,-24-24 1,24 23-16,-23 1 16,-1-24-1,24 24-15,-24 0 16,24 0-16,-23 0 15,23-1 1,0 25-16,-24-24 16,24 0-1,-23 23-15,23-23 16,0 24-1,24-25-15,-24 25 16,0-24 0,0 24-16,0-1 15,24-23 1,0 24-16,0-1 15,0 1 1,24-1-16,-24 1 16,24 0-1,-1-1-15,1 1 16,24 0-1,-25 23-15,1-23 16,0-1 0,23 1-16,-23 0 15,0 23-15,0-23 16,-1-1-1,1 1-15,-24-1 16,24 1 0,-24 0-16,0-1 15,-24 1 1,24 0-16,-24-1 15,0 1 1,0-1-16,0-23 16,-23 24-1,-1-24-15,24 23 16,-24-23-1,1 0-15,-1 0 16,0 0 0,1-1-16,-25 1 15,24-24 1,1 24-16,-1-24 15,-23 0 1,23 0-16,0 0 16,1 24-16,-1-24 15,0-24 1,0 24-16,25 0 15,-1-24 1,-24 24-16,24-24 16,24 1-1,-24-1-15,24 0 16,0-24-1,0 25-15,24-25 16,-1 0 0,25 1-16,0-25 15,-1 25 1,1-1-16,23-23 15,1 23 1,-1-24-16,24 1 16,24 0-1,-24 23-15,24-23 16,24-1-1,-24 1-15,24-1 16,24-23 0,-25 24-16,49-1 15,-25 1 1,25-1-16,-1 1 15,1-1-15,-1 1 16,24-1 0,-23 1-16,47 0 15,-24 23 1,24-23-16,0 23 15,0 0 1,24 1-16,-24-1 16,24 0-1,0 25-15,0-1 16,0 0-1,23 0-15,1 24 16,-24 0 0,24 0-16,-1 0 15,-23 0 1,24 24-16,0 0 15,-1 0 1,1-1-16,0 1 16,-1 0-16,1 24 15,0-25 1,-1 25-16,1 0 15,0-1 1,-1 1-16,1 0 16,0-1-1,0 25-15,-1-25 16,-23 25-1,24-1-15,-24-23 16,23 23 0,-23 1-16,0 23 15,0-24 1,-24 1-16,24-1 15,0 24 1,-24-23-16,0-1 16,24 25-1,-24-25-15,0 0 16,24 1-16,-24-1 15,24 25 1,0-25-16,-24 0 16,24 1-1,-1-24-15,1 23 16,0 0-1,0-23-15,24 0 16,-24 23 0,23-23-16,-23-1 15,24 1 1,-24-24-16,23 23 15,1 1 1,0-24-16,-24 0 16,23-1-1,1 1-15,0-24 16,-1 24-1,25-24-15,-24 0 16,23-24 0,-23 24-16,23 0 15,1-24 1,-25 1-16,25-1 15,-24 0-15,23 0 16,-23 0 0,0-23-16,-1-1 15,1 1 1,-24-25-16,0 1 15,0-1 1,-24 1-16,0-1 16,-24-23-1,0 0-15,-23 0 16,-1-24-1,-23 23-15,-1-23 16,-23 0 0,-24 0-16,0 0 15,-24 0 1,0 0-16,-23 0 15,-1 0-15,-47 0 16,24 0 0,-48 23-16,-1 1 15,1 0 1,-24 0-16,-23 23 15,23 25 1,-48-25-16,25 25 16,-25 23-1,1-24-15,-1 24 16,1 24-1,-1-24-15,-23 24 16,0 0 0,23 24-16,-23 0 15,0 0 1,-1 24-16,25-1 15,-25 1 1,1-1-16,24 25 16,-1-25-1,1 25-15,-1-24 16,1 23-1,-1 0-15,1 1 16,-1-1 0,24 1-16,1-25 15,-25 25-15,1-1 16,23 1-1,-24-1-15,25 1 16,-1-25 0,-23 25-16,23-25 15,0 25 1,1-25-16,-25 25 15,24-25 1,1 1-16,-1 23 16,-23-23-1,23 0-15,0-1 16,0 1-1,-23 0-15,23-1 16,1 1 0,-25-1-16,24 1 15,-23-24 1,23 23-16,0-23 15,-23 24 1,0-24-16,23 0 16,0-1-16,-23 1 15,23 0 1,0-24-16,1 24 15,-1-24 1,0 24-16,24-24 16,-23 0-1,23-24-15,-24 24 16,24-24-1,24 0-15,-24 24 16,0-47 0,24 23-16,0-24 15,0 24 1,0-23-16,24-25 15,0 25 1,23-25-16,1 1 16,-1-1-1,25 1-15,-25-1 16,48 1-1,-23-24-15,47-1 16,-24 25-16,24-24 16,24 0-1,0-1 1,-1 25-16,25-24 15,23-1-15,1 1 16,23 0 0,0 23-16,25-23 15,-1 24 1,0-1-16,23 1 15,1 23 1,24-23-16,0 23 16,23 24-1,-23-23-15,47 23 16,-23 0-1,-1 0-15,1 24 16,23-24 0,-23 24-16,23 24 15,0 0 1,1 0-16,-25 0 15,0 23-15,1 1 16,-24 0 0,23 23-16,-23-23 15,0 23 1,-1 1-16,1-1 15,-24 0 1,23 25-16,-23-25 16,0 1-1,24 23-15,-24-24 16,23 1-1,-23 23-15,24-24 16,0 25 0,-1-25-16,-23 0 15,24 25 1,24-25-16,-25 1 15,1 23 1,23-24-16,1 1 16,-24-1-1,23 1-15,1-1 16,-25-23-1,25 23-15,-1 1 16,-23-25-16,23 1 16,-23-1-1,0 1-15,23 0 16,-23-1-1,24-23-15,-25 24 16,25-24 0,-1-1-16,-23 1 15,23 0 1,1 0-16,-1 0 15,1-1 1,23-23-16,-47 0 16,23 0-1,1 0-15,-1-23 16,1 23-1,-24-48-15,-1 24 16,25-23 0,-48-1-16,23 0 15,-23-23 1,0-1-16,-24 1 15,0 0-15,-24-1 16,1-23 0,-1 0-16,-24-1 15,-23 1 1,0 0-16,-25 0 15,1-1 1,-24-23-16,0 0 16,-24 24-1,1-24-15,-25 24 16,0-24-1,-23 23-15,-1 1 16,-23 0 0,0 0-16,0 23 15,-24-23 1,0 23-16,-24 1 15,0 23 1,0 1-16,-24-1 16,1 1-16,-1 23 15,0 0 1,-23 0-16,23 24 15,-23-24 1,23 24-16,-24 24 16,1-24-1,23 0-15,-23 24 16,-1 0-1,1 0-15,-1-1 16,-23 25 0,23 0-16,-23-25 15,24 25 1,-25 0-16,25 23 15,-25-23 1,1 23-16,0 1 16,0-25-1,-1 25-15,25-1 16,-25 1-1,25-1-15,-24 0 16,23 1 0,1 23-16,-1-23 15,1-1 1,-1 24-16,1-23 15,23-1-15,-24 1 16,25-1 0,-25-23-16,1 23 15,-1-23 1,1 23-16,23-23 15,-23-1 1,-1 1-16,0-24 16,1 23-1,0-23-15,23 0 16,-24 24-1,1-25-15,-1 1 16,1 0 0,-1 0-16,1 0 15,-1 0 1,25-1-16,-25-23 15,1 24 1,23-24-16,0 24 16,1-24-16,-1 0 15,0-24 1,24 24-16,0-24 15,1-23 1,22 23-16,25-24 16,0 1-1,24-25-15,-1 25 16,1-25-1,23 1-15,24-25 16,0 25 0,1-24-16,46 0 15,1-25 1,24 25-16,23 0 15,1-24 1,23 24-16,0-1 16,24 1-1,0 0-15,24 0 16,24 23-1,-24 1-15,47-1 16,-23 25 0,24-1-16,-25 0 15,48 25-15,1-1 16,-25 24-1,25 0-15,-1 0 16,-24 0 0,25 24-16,-1 23 15,-23-23 1,23 24-16,-24-1 15,25 25 1,-25-25-16,25 25 16,-1-1-1,-24 1-15,1 23 16,-1-24-1,25 25-15,-25-25 16,1 24 0,-1 24-16,1-23 15,-25-1 1,25 0-16,-1 24 15,-23-24 1,0 1-16,23-1 16,-47 0-16,24 0 15,-1-23 1,1-1-16,0 25 15,0-49 1,-1 25-16,25-25 16,-25 1-1,1 0-15,24-1 16,-1-23-1,-23 0-15,23 0 16,-23-24 0,23 0-16,1 0 15,-1 0 1,1-24-16,-1 0 15,1 0 1,-1 0-16,1 1 16,-24-25-1,23 0-15,1 1 16,-25-1-1,1 0-15,23-23 16,-23 23-16,0-23 16,0-1-1,-25 1-15,1 0 16,-24-1-1,24 1-15,-47-25 16,23 25 0,-48-24-16,0 0 15,-23-1 1,-24-23-16,-24 24 15,0 0 1,-24-24-16,0 23 16,-47-23-1,-1 24-15,-23-24 16,-24 24-1,0 0-15,-24-1 16,-24 25 0,1-1-16,-1 1 15,-23 23 1,-1 1-16,1 23 15,-1 0 1,1 24-16,-25 0 16,25 0-16,-48 24 15,47-24 1,-23 24-16,0 23 15,-25 1 1,49 0-16,-48-1 16,23 1-1,25-1-15,-24 25 16,-1-1-1,25 1-15,-1-1 16,-23 1 0,24-1-16,-1 24 15,24-23 1,-47-1-16,24 1 15,-1-1 1,0 1-16,25-1 16,-48 0-1,23 1-15,0-1 16,1-23-16,-24 23 15,23-23 1,-23 23-16,0-23 16,-1 0-1,25-1-15,-25 1 16,1 0-1,24-1-15,-25 1 16,25-1 0,-1 1-16,1-24 15,-1 23 1,1-23-16,-1 24 15,25-24 1,-25 0-16,24-1 16,-23 1-1,47-24-15,-24 0 16,1 24-1,-1-24-15,24-24 16,0 24 0,-23 0-16,23-24 15,0 24 1,0-23-16,0-1 15,0 0 1,0 0-16,24-24 16,-24 25-16,48-25 15,-24 0 1,24-23-16,23 0 15,1-1 1,-1 1-16,25-1 16,23-23-1,0 0-15,24-1 16,0-23-1,24 24-15,24-24 16,-1 0 0,25 24-16,23-24 15,24 23 1,0 1-16,0 24 15,24-24 1,0 23-16,24 1 16,-1 23-1,1 0-15,23 1 16,-23 23-16,24 0 15,-1 0 1,1 24-16,23 0 16,-23 0-1,23 24-15,0 0 16,0 0-1,1 0-15,23 23 16,0 1 0,-24-1-16,1 25 15,-1-1 1,24 1-16,-24-1 15,24 1 1,-23-1-16,23 24 16,0 1-1,-24-25-15,1 24 16,23 1-1,-48-1-15,1 0 16,23-24 0,-23 25-16,-1-1 15,-23-24 1,0 25-16,-1-25 15,1 1 1,0-1-16,-25 0 16,1 1-16,0-1 15,24-23 1,-24 23-16,23-23 15,-23 0 1,24-1-16,0 1 16,-1-1-1,-23-23-15,24 0 16,0 0-1,23-24-15,-23 24 16,23-24 0,1 0-16,-25 0 15,25-24 1,-24 0-16,-1 0 15,1-23 1,-24-1-16,24 0 16,-24-23-16,-1 0 15,-23-1 1,0-23-16,1 23 15,-1-23 1,-24 0-16,48 0 16,-24-1-1,-24 1-15,0-24 16,-47 24-1,0-24-15,-25 24 16,1-25 0,-24 1-16,0 24 15,-24-24 1,1 24-16,-25 0 15,0-1 1,-47 1-16,0 24 16,0-25-1,-48 25-15,0 0 16,0 23-1,-24 0-15,1 1 16,-1 23 0,0 0-16,0 0 15,-23 24-15,0 0 16,23 0-1,-24 24-15,1 0 16,23 0 0,-23 23-16,23 1 15,-24 0 1,25-1-16,-25 1 15,25 23 1,-25-23-16,24 23 16,1-23-1,-25 23-15,1 1 16,-1-1-1,25 1-15,-25-1 16,0 1 0,25-1-16,-25 0 15,1 1 1,23-1-16,-23-23 15,-1 23 1,1 1-16,23-1 16,-24 1-16,1-25 15,-1 25 1,1-1-16,-1-23 15,-23-1 1,24 1-16,-1 23 16,-23-23-1,23-24-15,-23 24 16,23-1-1,1-23-15,-24 24 16,47-25 0,-47 25-16,23-24 15,1 0 1,-1 23-16,1-23 15,23 0 1,-23 0-16,23-24 16,0 24-1,-23-24-15,47 23 16,-24-23-1,24-23-15,0 23 16,0-24 0,24 0-16,-23 0 15,22 0-15,1 0 16,24-23-1,0-1-15,0 1 16,-1-1 0,25-23-16,0-1 15,23 24 1,-24-23-16,25 0 15,23-25 1,0 1-16,24 0 16,0 0-1,24-1-15,24 1 16,-1 0-1,1-24-15,47 24 16,-23-1 0,47 1-16,0 24 15,0-25 1,24 25-16,23-1 15,-23 1 1,24 23-16,23 25 16,-23-25-1,24 48-15,-25-24 16,49 24-16,-25 0 15,1 24 1,-1-24-16,1 24 16,-1 23-1,-23-23-15,23 24 16,1-1-1,-1 1-15,1 0 16,-1 23 0,-23-23-16,23 23 15,-23-23 1,24 23-16,-25 1 15,1-1 1,0 1-16,-24-1 16,47 24-1,-47-23-15,24-1 16,-1 1-1,1 23-15,0-24 16,-1 1-16,-23-1 16,24 1-1,23-1-15,-23-23 16,0 23-1,0 1-15,-1-25 16,25 25 0,-25-25-16,25 1 15,-1-1 1,1-23-16,-24 24 15,23 0 1,1-25-16,23 25 16,-24-24-1,1 0-15,-1-1 16,1-23-1,-1 24-15,1-24 16,-1 0 0,25 0-16,-49-24 15,25 24 1,-1-23-16,1-1 15,-1 0 1,-23 0-16,24-23 16,-25-1-1,1 0-15,0 1 16,-1-1-16,-23 0 15,0-23 1,0 0-16,-48-1 16,24-23-1,-47 23-15,-1-23 16,1 0-1,-49 0-15,25-1 16,-48 1 0,0-24-16,0 24 15,-24-24 1,0 24-16,-23-25 15,-25 25 1,1 0-16,-1-24 16,-47 24-1,24 23-15,-48-23 16,24 24-16,-24-1 15,-23 24 1,-1 1-16,0-1 16,1 24-1,-25 1-15,1 23 16,-1 0-1,24 0-15,-23 23 16,-24-23 0,23 48-16,1-24 15,-25 23 1,1 1-16,23 0 15,-23 23 1,0 1-16,23-25 16,-23 25-1,0-1-15,23 1 16,-23 23-1,-24-24-15,47 1 16,-23-1 0,-24 24-16,47-23 15,-23-1 1,0 1-16,-1-1 15,25 1 1,-24-1-16,23 24 16,-23-47-16,-1 23 15,25 1 1,-24-25-16,23 25 15,-23-25 1,23 25-16,-23-25 16,24 25-1,-25-24-15,1-1 16,0 25-1,23-25-15,-23-23 16,23 24 0,1-1-16,-1 1 15,-23-24 1,23 23-16,1-23 15,-1 24 1,1-24-16,-1-24 16,25 23-1,-1-23-15,-23 0 16,23 0-16,24 0 15,-24-23 1,24-1-16,1 0 16,22-24-1,1 1-15,0-1 16,24 0-1,0 1-15,0-25 16,23-23 0,1 24-16,23-25 15,24 1 1,0-24-16,24 24 15,0-24 1,48 24-16,-24-24 16,47-1-1,1 25-15,-1-24 16,48 24-1,0-24-15,0 24 16,24-1 0,0 25-16,24-1 15,0 1 1,-1 23-16,25 1 15,-1-1-15,25 24 16,-1 1 0,0 23-16,1-24 15,-1 48 1,-24-24-16,48 23 15,-47 1 1,47 24-16,-24-1 16,1 1-1,-1 0-15,0 23 16,1 1-1,-1-1-15,0 0 16,1 25 0,-25-25-16,1 24 15,23 1 1,0-1-16,-23 0 15,23 0 1,0 24-16,-23-23 16,-24 23-1,23-24-15,-23 24 16,-1-24-16,-23 1 15,24 23 1,0-24-16,-1 0 16,-23 0-1,24 1-15,-24-25 16,23 24-1,1-23-15,0-1 16,0 1 0,23-25-16,0 1 15,-23 23 1,24-47-16,-1 24 15,24-24 1,-23-1-16,0 1 16,23-24-1,-24 24-15,25-24 16,-25-24-1,24 0-15,-23 1 16,23-1 0,-23-24-16,-1 0 15,-23 1-15,0-25 16,23 25-1,-23-48-15,-24 23 16,0-23 0,-1 0-16,-46-1 15,23 1 1,-48-24-16,1 0 15,-1 0 1,-23 0-16,-25 0 16,1 0-1,-24 0-15,-24-24 16,-23 24-1,-1 0-15,-23 0 16,-1 0 0,-23-1-16,-24 1 15,-24 24 1,24 0-16,-48 0 15,1 23 1,-1 1-16,0-1 16,-23 25-1,-1 23-15,1-24 16,23 24-16,-23 24 15,-1-23 1,-23 23-16,23 23 16,1 1-1,-24 0-15,23 0 16,-23 0-1,23 23-15,-23 1 16,23 0 0,1-1-16,-24 25 15,-1-25 1,25 1-16,-25 23 15,25 1 1,-24-1-16,23 1 16,-23-1-1,23 1-15,-23-1 16,24 0-1,-25 1-15,25-1 16,-25 25 0,25-25-16,-1 0 15,1 1-15,-1-1 16,1 1-1,-1-1-15,-23 1 16,24-1 0,-1-23-16,-23 23 15,23-23 1,1-1-16,-1 25 15,1-25 1,-1 1-16,1 0 16,-1-25-1,1 25-15,-1-24 16,25 24-1,-25-25-15,1 1 16,-1 24 0,24-24-16,1-24 15,-25 23 1,48 1-16,-23-24 15,23 0 1,-24 0-16,24-24 16,24 24-1,-24-23-15,24-1 16,-24 0-16,48 0 15,-24-23 1,24 23-16,0-48 16,23 25-1,1-25-15,-1 1 16,25-1-1,-1 1-15,0-24 16,48-1 0,-23 1-16,23 0 15,23-24 1,25 0-16,0 0 15,23 0 1,24 0-16,1 0 16,23 23-1,0-23-15,47 24 16,1 0-1,24-1-15,-1 25 16,1 0-16,23 23 16,24 0-1,0 1-15,24 23 16,0 24-1,0 0-15,0 24 16,0 0 0,24-1-16,-24 25 15,23 0 1,-23 23-16,24 0 15,0 1 1,-24 23-16,23 0 16,1 1-1,-24 23-15,24 0 16,-24 0-1,0 0-15,0 0 16,0 0 0,0 0-16,-24 0 15,24 24 1,23-48-16,-23 24 15,24 0 1,24-23-16,-1 23 16,-23-24-1</inkml:trace>
  <inkml:trace contextRef="#ctx0" brushRef="#br0" timeOffset="19560.9559">2309 7120 0,'48'-24'15,"-24"24"1,23 0-16,1-24 16,0 48-1,23-24-15,1 0 16,-1 0-1,24 0-15,-23 0 16,47 0 0,-24 0-16,48 0 15,-24 0 1,48 0-16,-24 0 15,23 0 1,1 0-16,0 0 16,-1 0-1,25 0-15,-25 0 16,49 0-1,-25 0-15,1 0 16,-1 0 0,25 24-16,-1-24 15,-24 0 1,25 0-16,-1 0 15,24 0 1,-24 0-16,25 0 16,-25 0-16,0 0 15,24 0 1,-23 0-16,23 0 15,-48 0 1,25 0-16,-1 0 16,0 0-1,-23 0-15,-1 0 16,-23 0-1,-24 0-15,0 0 16,-48 0 0,-24 0-16,1 0 15,-25-24 1,-23 24-16,24-24 31,-48 0-15,0-23-1,-24 23 1,24-24-1,0 25-15,-24-25 16,24 0-16,0-23 16,0 23-1,24-23-15,-24-1 16,0 1-1,0 0-15,24 23 16,-24-24 0,-24 1-16,24 23 15,0 1 1,0-1-16,-24 24 15,0-23 1,1 23 0,-25 24-1,24 0-15,-47 0 16,-1 0-1,1 24-15,-1-24 16,-47 0 0,0 24-16,-47-24 15,-1 0 1,0 23-16,-23-23 15,-25 0-15,1 0 16,-24 0 0,0 0-16,0 0 15,-24 0 1,24 0-16,-24 0 15,0 0 1,0 0-16,0 0 16,0 24-1,24-24-15,-24 24 16,0 0-1,24 0-15,0-1 16,0 1 0,23 0-16,25 0 15,-1 0 1,1-24-16,47 23 15,-24 1 1,24 0-16,0 0 16,24-24-1,24 0-15,-24 24 16,48-24-1,-25 0-15,49 24 16,-25-24 0,25 23-16,-1-23 15,24 24-15,-23 24 31,47-24-31,-24 23 16,24 25 0,0-25-16,0 49 15,-24-25 1,24 24-16,0-23 15,24-1 1,0 1-16,-1-1 16,1 0-1,0 1-15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8:55.090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449 124,'0'-24,"0"-1,-25 0,1 25,-1 0,1 25,-1-25,-24 25,25-1,-1 1,1 24,-1-24,1 25,24-1,0-24,0 0,24 24,1-24,-1-25,1 0,-1 0,1 0,-1-25,1 25,-1-25,1-24,-1 24,-24-24,0-1,0 1,0 24,-24-24,-25 24,24 50,1-25,-25 24,24 1,-24 0,25 24,24-24,0 24,0 1,0-25,24-1,25 1,-24-25,24 0,-25 0,25-25,-24 1,-1-26,25 25,-49-24,0 24,0-24,0-1,-24 26,-25-1,0 25,24 25,-24-25,0 49,25-24,-1 24,1 1,24-1,0 1,24-26,25 1,-24-25,24 25,0-50,0 25,0-25,-25-24,1 24,-1 0,-24-24,0-25,-24 24,-1 1,1 24,-25 25,0 25,0 0,0-1,0 26,24-1,1 1,24-1,24 1,1-26,-1 26,25-50,0 24,-24-24,24-24,-25 24,1-25,-1 0,-24 1,0-26,-24 1,-1-1,1 1,-1-1,1 50,-25-24,24 48,1 1,-25 0,24-1,25 51,-24-26,24 25,0-24,24-26,1 26,24-50,-25 0,25 25,-24-50,24 0,-25 0,1-24,-1 0,-24-1,0 1,-24-26,-1 26,1 0,-1 24,-24 25,25 25,-25-1,0 1,24 24,1 26,0-26,24 1,0-1,24-24,25-1,-25 1,25-25,0 0,0-25,0 1,-24-1,-1 0,1-24,-25-1,-25 1,25-25,-24 49,-1 0,-24 1,0 48,0 1,25 0,-25 24,24 1,1-1,24 1,24-1,1-24,-1-1,25 1,-24-25,24 0,0-25,-25 1,1-1,-25-24,0-1,0 1,0-1,-25 25,1 1,-25 24,24 0,-24 49,0-24,25 24,-1 1,25-1,0 1,25-26,-1-24,1 25,24-50,-25 25,25-24,-24-1,-1-24,-24 24,0-25,0 1,-24-1,-1 26,1 24,-1 0,-24 24,25 26,-1-1,1 1,-1-25,50 24,-25-24,24-25,1 0,24 0,0 0,-25-25,1 0,-1 1,1-1,-25-25,0 1,-25 24,25 0,-24 1,-25 48,24 1,-24 0,25 24,-1-24,1 25,24-26,24 1,1-25,-1 25,1-25,24 0,-25-25,25 0,-24 1,-1-1,-24 0,0-24,0-1,-24 25,-1 1,1 24,-25 24,24 1,-24 0,25 24,-1 1,1-1,48-24,-24 0,25-25,24 24,-25-48,25 24,-24-25,24 0,-25 25,-24-49,0 24,0-24,0 24,-24 25,-1-25,-24 50,0 0,25-1,-25 26,24-1,1 1,24-26,24 1,-24 0,25 0,24-25,-25 0,1-25,24 0,-25 0,1 1,-25-26,24 1,-24-1,-24 1,24 24,-25 0,-24 50,25-25,-25 25,0 24,24 1,-24 24,25-25,24 1,0-25,0-1,49-24,-25 0,1 0,24-24,0-1,-25 0,25-24,-24 24,-25-24,24-1,-48 25,24-24,-25 24,-24 0,25 25,-25 25,0 0,0 0,0 24,25 1,-1-1,1-24,48 24,25-24,-25 0,25-25,0 0,0-25,0 0,0 0,-24 1,-25-1,24 0,-48-24,24 24,-25-24,1 24,-25 0,24 25,-24 0,0 25,0 0,1 24,23 1,1-1,24 0,0-24,24 0,1 0,23-1,1-24,0 0,0-24,0-1,-24 0,-1 0,1-24,-25 0,0-1,0 1,-25-1,25 25,-49 25,25 0,-25 25,0 25,24-26,-24 51,49-26,-24-24,48-1,1 1,-1 0,25-25,0 0,0-25,-24 0,24 25,-25-24,-24-1,0-24,0 24,0-25,-24 50,-25-24,24 48,1 1,-25 0,24 24,-24-24,49 24,0-24,0 0,25 0,-1-25,25 0,-24-25,24 25,-25-25,1 0,-1-24,1 24,-25-24,0-1,-25 26,25-1,-24 25,-1 0,-24 25,25 24,-25 1,24-26,25 26,0-1,0-24,49-25,-24 0,-1 0,25 0,0-25,-24 0,-1 1,1-1,-1-24,-24 24,0-25,0 26,-24-1,-25 25,24 0,-24 25,0 24,0 1,0-1,25 0,24-24,24 0,1 0,-1-25,25-25,-24 25,24-25,-25-24,1 24,-1-24,-24 24,0-49,0 24,-24 1,-1 24,1 0,-25 25,0 25,0 24,0-24,24 25,-24-1,49 1,-24-26,48 1,1 0,-1-25,25 0,-24 0,24-25,-25 25,1-49,-1 24,-24-25,0 1,0-1,-24 1,24 24,-49 1,24 24,-24 0,25 24,-25 1,24 24,-23 1,48-1,0-24,0 0,24 0,0-1,1-24,24 0,-25 0,1-24,-1 24,1-50,-25 25,0-24,0 24,0-24,-25-1,-24 26,25 24,-1 0,-24 24,1 1,-1 24,24 1,1-25,24 24,24-24,-24 0,49-25,-24 24,23-24,-23-24,24 24,-25-25,1 0,-1 0,-24-24,0-1,0 1,-24 24,-1 1,1-1,-25 25,24 25,-23-1,23 26,-24-1,25 1,24-26,0 26,24-25,1-1,-1-24,25 0,-25 0,1 0,24-24,-25-1,-24 0,25 0,-25-24,0-1,0 1,-25 0,1 24,-1 25,1 0,-25 0,25 49,-25-24,24 24,1 1,24-1,-25-24,50 0,-1 0,1-1,-1-24,25 0,0 0,-25-24,25-1,-24 0,-1 0,-24-24,25-1,-50 1,25 0,-24 24,-1 0,-24 25,25 0,-25 25,0 24,0-24,25 24,-1 1,25-25,0 24,25-24,-1 0,25-1,-24-24,23 25,1-50,0 25,-24-49,-1 24,1 0,-25-24,0-1,0 1,-25 0,1 24,-1 0,-24 25,25 0,-25 25,25 24,-25-24,24 24,1 26,24-26,0 1,0-1,24-24,1 24,24-49,-25 25,25-25,0-25,-25 0,25 1,-24-1,-1-24,1-1,-25 1,-25-1,25-24,-24 49,-1 1,-24 24,0 0,25 24,-25 1,25 24,-25 26,24-26,25 1,0-1,25-24,-1 24,1-24,23 0,-23-25,24 0,-25 0,25-25,-24 0,-1-24,1 24,-25-24,24-1,-48 1,24-1,-25 1,1 24,-1 0,1 1,-25 48,24 1,-24 0,25 24,0 1,-1-1,25 1,0-1,25-24,-1-1,0 1,25-25,0 25,0-50,-24 25,24-25,0 1,-25-26,1 26,-1-1,-24-25,-24 1,-1-1,1 1,-25 49,0 0,0 25,0 24,0 1,0-1,25 25,-1-24,25-1,0-24,25 24,-1-24,0-25,25 25,-24-25,24-25,-25 0,25 1,-24-1,-25 0,24-24,-24-1,0 1,-24-1,-1 1,1 24,-1 25,1 0,-25 25,24 0,-24-1,25 51,0-26,24 0,0 1,0-25,24-1,0 1,25-25,-24 25,24-50,-25 25,25-49,-24 24,-1 0,1-24,-25-1,0 1,0-1,-25 1,1-1,-25 50,24 0,-24 25,0 25,0-1,1 1,-1-1,49-24,-25 24,50-24,-1 0,25-25,0 0,0 0,0-25,0 0,-25 0,1-24,-1 24,1-24,-25-1,-25-24,1 49,-1 25,-24 25,0 0,0 24,0 1,25 24,0-25,24-24</inkml:trace>
  <inkml:trace contextRef="#ctx0" brushRef="#br1" timeOffset="15569">302 75,'0'-25,"-25"0,1 1,-1 24,-24 0,25 0,0 0,-1 24,1-24,-1 25,1 0,-1 0,25-1,0 1,0 0,0-1,0 1,25-25,-1 25,1 0,-1-25,1 24,23-24,-23 25,-1 0,25-25,-24 25,-1-1,1 1,-1 0,-24-1,-24-24,-1 25,1-25,-1 0,1 0,-25 0,24 0,1-25,0 25,-1-24,1 24,24-25,0 0,24 25,1-24,-1-1,0 25</inkml:trace>
  <inkml:trace contextRef="#ctx0" brushRef="#br1" timeOffset="16926">375 248,'-24'0,"48"0,1 0,-1-25,1 25,-1 0,1-25,24 25,-25 0,1 0,-1 0,1-24,-1 24</inkml:trace>
  <inkml:trace contextRef="#ctx0" brushRef="#br1" timeOffset="17301">522 1,'0'24,"0"1,0 0,-24 0,24 24,24 0,-24-24,0 25,0-26,25 1,-25 0,0 0,0-1,24-24,-24 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7:24.250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226 174,'0'-24,"0"-1,24 25,-24-25,25 0</inkml:trace>
  <inkml:trace contextRef="#ctx0" brushRef="#br0" timeOffset="156">300 0,'-25'0,"0"0,1 25,-1 0,-25 25,1 0,24 24,0-24,25 0,25-1,-25 1,49-25,1-25,0-25,24-25,-24 26,24-26,-24 0,-1 0,-24 1,0-1,-25 0,0 25,-25 25,-25 0,1 0,-1 50,-24-25,24 49,1-24,24 25,0-1,0 1,25-25,0-25,25-25,25 0,-1 0,1-25,-1 0,1-25,0-24,-1 24,-24-25,-25 25,0 26,-25-26,-24 50,-26 0,1 25,-1 24,1-24,0 50,24-25,25 24,0 1,25-25,25-25,0-1,25-24,-1 0,26-24,-26-1,26-25,-1 0,-24-24,-26-1,1 25,0 0,-25 1,-50 24,1 25,-1 0,-24 25,-1 24,1 1,24 25,1-1,24-24,0 25,50-50,-25 24,50-49,-26 0,26 0,24-49,-24 24,24-25,-24 0,0-24,-26 24,1 0,-25 0,0 26,-25 24,-24 0,-1 24,1 1,-26 25,26 0,-1 24,50-24,-25 25,50-50,0 24,0-24,24-25,1 0,-1-25,26-24,-1 24,-24-25,-1-25,-24 26,-25-1,25 0,-50 0,0 26,-24 24,-26 0,1 24,0 26,-1 0,26 25,24-1,0-24,25 0,0-1,25-24,24 0,1-50,0 25,24-25,0-24,-24-1,0 0,-1 0,-24 1,0-1,-25 0,-25 0,0 26,-24 24,-26 24,1 1,24 0,-24 25,24 0,25-1,1 1,24 0,0-25,24 0,1-25,25 0,-1-25,1 0,0 0,-1 0,1-25,-25 1,-25 24,0-25,0 25,-25 25,0 0,-25 25,-24 0,24 25,1-1,24 1,25 0,-25 0,50-25,0-1,24-48,-24 24,25-25,-1 0,1 0,-25 0,-25-25,25 25,-25-24,-25 24,0 25,0 0,-24 25,-26 24,26-24,24 25,-25 0,50-25,0 24,25-24,0-25,0-25,24 25,1-49,-1 24,-24-25,0 25,0-25,-25 1,-25 24,25-25,-50 50,1 25,-1 0,-24 25,24-1,1 1,24 0,0 0,25-1,25-24,0 0,24-25,-24 0,49-25,-24-25,0 26,-1-26,1-25,-25 25,-1 1,-24-1,0-25,-24 50,-26 1,0-1,-24 50,-25-1,24 1,26 25,-1 0,1 24,49-24,0-25,0 25,49-50,-24 0,25 0,24-25,-24-25,24 0,-24 1,-1-1,-24 0,0 0,-25 1,-25-1,0 25,-24 25,-26 25,1 0,-1 0,1 24,24 26,1-25,24 0,25-1,0-24,25-25,24 25,1-50,0 0,24 0,-24-24,24-1,-24 25,-26-25,1 1,-25 24,0-25,-25 25,1 25,-26 0,-24 25,24 0,-24 25,24-1,25 1,0 0,25-25,25 0,0-1,0-24,24-24,26-26,-26 25,1-25,0 25,-26 0,1-24,-25 24,0 0,-25 0,-24 50,-1 0,-24 25,24-1,1 1</inkml:trace>
  <inkml:trace contextRef="#ctx0" brushRef="#br1" timeOffset="9750">399 125,'0'-25,"-25"25,1-25,-1 25,0 0,0 0,0 25,1-25,24 25,-25-25,0 25,25-1,0 1,0 0,25 0,0 0,-1-25,1 25,0 0,0 24,0-49,-1 25,-24 0,0 0,0 0,-24 0,-1 0,0-25,-25 0,26-25,-1 25,0-25,0 25,0-25,25 0,25 0,0 25,0-25,24 1,-24 24,25-25,-25 25,-1 0</inkml:trace>
  <inkml:trace contextRef="#ctx0" brushRef="#br1" timeOffset="10468">474 224,'24'0,"1"0,0 0,0 0,0 0,-1 0,26 0,-25 0,0 0</inkml:trace>
  <inkml:trace contextRef="#ctx0" brushRef="#br1" timeOffset="10749">573 0,'0'25,"0"0,0 25,0 0,-25-1,25 1,0 0,0 0,0-1,0-24,0 0,0 0,0 0,0-25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7:46.387"/>
    </inkml:context>
    <inkml:brush xml:id="br0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297 174,'-24'0,"24"-25,-25 25,25-25,-25 25,0 0,0 0,1 25,-1-25,0 0,0 25,50-1,0 1,0 0,-1-25,26 25,-25-1,0 1,-1-25,1 25,-25 0,-25-1,25 1,-24 0,-1-25,-25 25,25-25,-24 0,-1 0,25 0,1-25,-1 0,50 0,-1 1,26-1,-25 25,24-25,1 25,-25 0,0 0,-25 0</inkml:trace>
  <inkml:trace contextRef="#ctx0" brushRef="#br0" timeOffset="655">372 174,'0'24,"25"-24,-1 0,26 0,-25-24,24 24,-24 0,25 0,-25 0,24 0,-24 0,0 0</inkml:trace>
  <inkml:trace contextRef="#ctx0" brushRef="#br0" timeOffset="1014">496 0,'0'50,"0"-25,-25 24,25 1,0-1,0 1,0-26,0 26,0-25,0-1,0 1,25-25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1-07T14:44:22.6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4143 5215 0,'0'-24'16,"0"-24"-1,-48 25 17,25-1-32,-25 0 15,0 24 1,-23-24-16,-1 24 15,1 24-15,0 0 16,-25 23 0,25 25-16,-1-1 15,1 25 1,0 23-16,23 0 15,24 0 1,24 24-16,0 0 16,24-24-1,0-24-15,23 0 16,1-47-1,23-24-15,-23-1 16,24 1 0,-1-24-16,0-24 15,25-23 1,-25-1-16,24-23 15,-23 23 1,-1-23-16,-23 23 16,23 24-1,-47 0-15,0 24 16,0 0 109</inkml:trace>
  <inkml:trace contextRef="#ctx0" brushRef="#br0" timeOffset="479.0958">3738 3881 0,'-24'48'32,"48"23"-32,-24 1 15,0 23-15,0 0 16,-24 1-1,24-1-15,-23 0 16,23 0 0,0 1-16,-24-1 15</inkml:trace>
  <inkml:trace contextRef="#ctx0" brushRef="#br0" timeOffset="847.1694">3881 6596 0,'-24'24'16,"0"23"-16,24 25 16,0-1-1,0 25-15,0-25 16,0 24-1,0-23-15,0-25 16,0 25 0</inkml:trace>
  <inkml:trace contextRef="#ctx0" brushRef="#br0" timeOffset="1226.2452">4810 5524 0,'71'-23'16,"48"23"-16,0-24 15,24 24 1,-24 0-16,24 0 16,-48 0-1,24 0-15,-47 0 16,-1 0-1,-23 0-15,-24 0 16</inkml:trace>
  <inkml:trace contextRef="#ctx0" brushRef="#br0" timeOffset="1646.3292">2500 5834 0,'-119'0'0,"0"24"16,24 0-16,-1-24 15,-23 23 1,24 1-16,-24 0 15,24 0 1,-1 0-16,1 23 16,0-47-1</inkml:trace>
  <inkml:trace contextRef="#ctx0" brushRef="#br0" timeOffset="2417.4834">4095 7977 0,'0'-47'0,"-47"23"16,47 0 0,-24 0-16,0-24 15,-24 25 1,1-1-16,-48 24 15,23 24-15,-23 23 16,0 25 0,-1-1-1,25 24-15,23 24 16,25-23-16,23 23 15,23-24 1,25-24-16,23-23 16,1-24-1,-1-24-15,25 0 16,23-24-1,-24-47-15,24 23 16,-24-47 0,0 0-16</inkml:trace>
  <inkml:trace contextRef="#ctx0" brushRef="#br0" timeOffset="2682.5364">4786 7644 0,'0'24'31,"0"47"-31,0 0 16,0 25 0,0 23-16,0-24 15,24 24 1,-24-24-16,0 1 15,0-25-15,-24 0 16,24-23 0,-24 0-16,24-1 15,-71-47 1</inkml:trace>
  <inkml:trace contextRef="#ctx0" brushRef="#br0" timeOffset="2992.5984">2905 7858 0,'-48'0'16,"72"48"15</inkml:trace>
  <inkml:trace contextRef="#ctx0" brushRef="#br0" timeOffset="3163.6326">2762 8668 0,'-48'0'0,"1"24"16,70-24-1</inkml:trace>
  <inkml:trace contextRef="#ctx0" brushRef="#br0" timeOffset="3490.698">3762 9263 0,'48'-24'31,"-1"24"-15</inkml:trace>
  <inkml:trace contextRef="#ctx0" brushRef="#br0" timeOffset="3675.735">4453 9215 0,'-24'-23'15,"48"-1"17,-1-24-17</inkml:trace>
  <inkml:trace contextRef="#ctx0" brushRef="#br0" timeOffset="3952.7904">5262 7858 0,'-24'0'16,"24"24"-1,0 24 1</inkml:trace>
  <inkml:trace contextRef="#ctx0" brushRef="#br0" timeOffset="4113.8226">5191 8406 0,'-24'0'0,"24"-24"31</inkml:trace>
  <inkml:trace contextRef="#ctx0" brushRef="#br0" timeOffset="4867.9734">7334 4834 0,'-48'-24'0,"24"0"16,-23 48-1,-1-24-15,-23 48 16,-1-1-1,1 25-15,-1-1 16,1 1 0,23 23-16,48 0 15,-23 0-15,46-23 16,25-1-1,23-23-15,1-24 16,47-24 0,-24 0-16,24-24 15,-23-24 1,23 1-16</inkml:trace>
  <inkml:trace contextRef="#ctx0" brushRef="#br0" timeOffset="5177.0352">8096 4762 0,'-24'48'15,"0"24"-15,0-1 16,1 24 0,23 0-16,-24 1 15,24-1 1,0-24-16,0 1 15,0-25 1,0 1-16,-24-24 31,24-48-15</inkml:trace>
  <inkml:trace contextRef="#ctx0" brushRef="#br0" timeOffset="5462.0922">7429 4262 0,'24'-23'47,"0"46"-47</inkml:trace>
  <inkml:trace contextRef="#ctx0" brushRef="#br0" timeOffset="5626.125">8024 4215 0,'48'0'31</inkml:trace>
  <inkml:trace contextRef="#ctx0" brushRef="#br0" timeOffset="6013.2024">8691 5096 0,'24'24'47,"-24"-1"-32</inkml:trace>
  <inkml:trace contextRef="#ctx0" brushRef="#br0" timeOffset="6165.2328">8667 5405 0,'-23'48'15,"23"-24"1,0 0 15</inkml:trace>
  <inkml:trace contextRef="#ctx0" brushRef="#br0" timeOffset="6453.2904">7191 6096 0,'0'0'31</inkml:trace>
  <inkml:trace contextRef="#ctx0" brushRef="#br0" timeOffset="6615.3228">7596 6120 0,'24'-24'47</inkml:trace>
  <inkml:trace contextRef="#ctx0" brushRef="#br0" timeOffset="7763.5524">4262 3167 0,'0'-24'31,"-24"-23"-15,0-1-1,1 24 1,-25-23-16,0 23 16,1 24-1,-1 0-15,0 0 16,1 47-1,-1-23-15,1 48 16,23-25-16,0 25 16,0-1-1,0 1-15,24 23 16,0-48-1,24 25-15,24-25 16,23-23 0,1-24-16,23 0 15,-24-24 1,25-23-16,-1 23 15</inkml:trace>
  <inkml:trace contextRef="#ctx0" brushRef="#br0" timeOffset="8009.6016">4714 3024 0,'-23'72'16,"-1"-1"-1,0 0 1,0 1-16,24-1 16,0 1-16,0-25 15,-24 1 1,24-24-16,-23 23 31</inkml:trace>
  <inkml:trace contextRef="#ctx0" brushRef="#br0" timeOffset="8296.659">3286 3215 0,'0'23'47</inkml:trace>
  <inkml:trace contextRef="#ctx0" brushRef="#br0" timeOffset="8460.6918">3310 3643 0,'23'-24'47</inkml:trace>
  <inkml:trace contextRef="#ctx0" brushRef="#br0" timeOffset="8765.7528">4095 2810 0,'0'24'47</inkml:trace>
  <inkml:trace contextRef="#ctx0" brushRef="#br0" timeOffset="8909.7816">4357 2786 0,'24'0'46</inkml:trace>
  <inkml:trace contextRef="#ctx0" brushRef="#br0" timeOffset="9318.8634">5048 3072 0,'0'24'31,"-24"-1"1</inkml:trace>
  <inkml:trace contextRef="#ctx0" brushRef="#br0" timeOffset="9480.8958">4881 3477 0,'-24'23'31,"24"1"-15</inkml:trace>
  <inkml:trace contextRef="#ctx0" brushRef="#br0" timeOffset="10396.0157">738 5786 0,'-24'-47'0,"-24"23"16,25 24-1,-25 0-15,0 0 16,1 48-1,-25-1-15,25 1 16,23 23 0,0 25-16,0-25 15,24 0 1,24 1-16,0-1 15,23-23-15,25 0 16,-1-25 0,1-23-16,-1 0 15,1-23 1,-1-25-16,0 0 15,-23-23 1</inkml:trace>
  <inkml:trace contextRef="#ctx0" brushRef="#br0" timeOffset="10713.0474">1047 5429 0,'-23'48'16,"46"23"-1,1 25-15,0-1 16,0 0-1,23-24-15,-23 25 16,-24-49-16,24 1 16,-24 0-1,0-25-15,0-70 47</inkml:trace>
  <inkml:trace contextRef="#ctx0" brushRef="#br0" timeOffset="10980.0741">238 5358 0,'-24'-24'0,"48"0"16,23 0-1</inkml:trace>
  <inkml:trace contextRef="#ctx0" brushRef="#br0" timeOffset="11144.0905">809 5072 0,'0'24'63</inkml:trace>
  <inkml:trace contextRef="#ctx0" brushRef="#br0" timeOffset="11541.1302">23 6191 0,'-47'24'16,"47"0"15,0 0-15</inkml:trace>
  <inkml:trace contextRef="#ctx0" brushRef="#br0" timeOffset="11706.1467">119 6501 0,'0'24'31,"23"-24"0</inkml:trace>
  <inkml:trace contextRef="#ctx0" brushRef="#br0" timeOffset="12011.1772">785 6763 0,'24'-24'31</inkml:trace>
  <inkml:trace contextRef="#ctx0" brushRef="#br0" timeOffset="12165.1926">976 6596 0,'48'-48'47</inkml:trace>
  <inkml:trace contextRef="#ctx0" brushRef="#br0" timeOffset="15035.4796">14668 4429 0,'-24'-24'15,"24"-23"1,-47 23-1,23 0 1,-24 24 0,1 0-16,-25 0 15,1 0 1,-1 24-16,1 0 15,-1 23 1,1 1-16,0 23 16,-1 1-16,1 23 15,-1 0 1,1 1-16,23-1 15,24 24 1,1-24-16,23 24 16,0 0-1,23 0-15,25-23 16,0-25-1,23 0-15,0-23 16,25-24 0,-1 0-16,0-24 15,1-24 1,-25 0-16,24-24 15,0-23 1,1 0-16,-1-1 16,-24 1-1,1-25-15,-1 49 16,-23-25-1,-24 25-15,0 23 16,-1 0 0,-46 24 62,-1 24-63</inkml:trace>
  <inkml:trace contextRef="#ctx0" brushRef="#br0" timeOffset="15810.5571">14430 3262 0,'0'48'15,"0"47"1,0 0-16,24 24 15,-48-23 1,24 23-16,0 0 16,0-24-1,-24-23-15,0 23 16,24-48-16,0 25 15,0-48 1,0-48 15</inkml:trace>
  <inkml:trace contextRef="#ctx0" brushRef="#br0" timeOffset="16473.6234">14787 2524 0,'24'-48'16,"0"25"-16,0-1 16,-24 0-1,0 0-15,0-23 16,-24 23-1,0 0-15,0 0 16,-23 24 0,-1 0-16,24 24 15,-24 0-15,1 0 16,-1 23-1,1 25-15,23-25 16,0 25 0,0-1-16,24 1 15,0-1 1,24 0-16,0 1 15,0-48 1,23 23-16,25-47 16,-25 0-1,25 0-15,-1-23 16,1-25-1,-25 0-15</inkml:trace>
  <inkml:trace contextRef="#ctx0" brushRef="#br0" timeOffset="16780.6541">15240 2191 0,'-24'24'47,"0"23"-47,24 1 16,-24-1-1,24 25-15,-24 23 16,24-23-1,0-1-15,0 0 16,0 1 0,0-25-16,0 1 15,0 0 1,0-24-16,0 23 15</inkml:trace>
  <inkml:trace contextRef="#ctx0" brushRef="#br0" timeOffset="17892.7653">13692 5691 0,'24'48'32,"-24"-24"-32,23 23 15,1 1 1,0-1-16,0-23 15,-24 24 1,24-24-16</inkml:trace>
  <inkml:trace contextRef="#ctx0" brushRef="#br0" timeOffset="18117.7878">13620 5905 0,'-23'24'0,"23"24"16,23-24 0,-23 23-16,24 1 15,0-24 1,0 0-16,0 23 31</inkml:trace>
  <inkml:trace contextRef="#ctx0" brushRef="#br0" timeOffset="18321.8082">13549 6048 0,'0'24'15,"-24"24"-15,48-1 16,-24 1 0,0 0-16,0-25 15,0 25 1</inkml:trace>
  <inkml:trace contextRef="#ctx0" brushRef="#br0" timeOffset="18556.8317">13335 6429 0,'0'48'16,"0"0"-16,0-1 16,0-23-1,23 0 1</inkml:trace>
  <inkml:trace contextRef="#ctx0" brushRef="#br0" timeOffset="18771.8532">13168 6596 0,'-24'71'15,"48"-23"1,-24-24-16,0 24 15,0-25 1,0 1 0,0-24-1</inkml:trace>
  <inkml:trace contextRef="#ctx0" brushRef="#br0" timeOffset="18944.8705">12954 6810 0,'0'48'15,"0"0"-15,0-1 16,23-23 0,-23 24-16,0-25 31</inkml:trace>
  <inkml:trace contextRef="#ctx0" brushRef="#br0" timeOffset="19130.8891">12787 6929 0,'-24'48'32,"0"0"-32,24-25 15,24 25 1,-24-24-16,24-24 31</inkml:trace>
  <inkml:trace contextRef="#ctx0" brushRef="#br0" timeOffset="19292.9053">12596 7096 0,'0'24'15,"0"0"-15,0 23 16,0-23-1,24 0-15,0 0 16</inkml:trace>
  <inkml:trace contextRef="#ctx0" brushRef="#br0" timeOffset="19917.9678">11596 7572 0,'-24'24'15,"1"-24"16,-1 0-15,0-24 0,-24 24-16,1 24 15,23 0 1,-24 0-16,1 23 15,23 1 1,24 23-16,0 1 16,24-1-1,0 1-15,-1-25 16,25 1-16,23 0 15,-23-25 1,23-23-16,-23 0 16,0-47-1,-24-1-15,23 1 16,-23-25-1,-24-23-15,0 0 16</inkml:trace>
  <inkml:trace contextRef="#ctx0" brushRef="#br0" timeOffset="20183.9944">11692 7263 0,'0'24'15,"0"-1"-15,23 25 16,1 23 0,0 1-16,24-1 15,-1 1-15,25-1 16,-25 1-1,1-25-15,0 25 16,-1-48 0,1 23-16,-24-47 15</inkml:trace>
  <inkml:trace contextRef="#ctx0" brushRef="#br0" timeOffset="21450.121">14406 5929 0,'0'48'47,"-24"0"-32,24-1 1,-23-23 0,23 0-1,-24 0-15,0 23 16,24-23-1,-24 24-15,0-1 16,24-23 0,-23 24-16,-1-1 15,24 1 1,-24 0-16,0 23 15,0-23 1,24-1-16,-24 1 16,1 23-1,-1-23-15,0 23 16,0 1-16,0-25 15,1 25 1,-1-1 0,0 1-16,24-25 15,-24 1-15,0 0 16,0-1-1,24-23-15,0 0 32,24-24-1,24-24-31,-24-24 15,23 25 1,1-1-16,0-24 16,-1 1-1,1 23-15,23-24 16,-23 1-1,0 23-15,-1-24 16,1 24 0,-24 0-16,-1 1 15,1-25 1</inkml:trace>
  <inkml:trace contextRef="#ctx0" brushRef="#br0" timeOffset="21991.1751">14478 5882 0,'-24'23'47,"24"25"-31,24 0-1,-24 23-15,0 1 16,0-1-1,0 24-15,0 1 16,0 23 0,0-24-16,0 0 15,0 0 1,0-23-16,0-1 15,0-23 1,0-1-16,0-23 16,-24-48 15</inkml:trace>
  <inkml:trace contextRef="#ctx0" brushRef="#br0" timeOffset="26634.6394">14406 6167 0,'-24'24'0,"-23"48"16,23-1 0,0 1-16,-23 23 15,23 0 1,-24 24-16,24-24 15,-23 1 1,23-25-16,0 0 16,0-47-16,0-48 31,48-47-16,-24-24 1,24 0-16,24-1 16,-1 1-1,1 0-15,0 47 16,-1 1-1,-47 23-15,0 71 32,-24 1-17,1 23 1,-1 25-16,-24-1 15,0 24 1,1-24-16,23 0 16,0-23-1,24-24-15,0-120 31,24 1-15,0-25 0,0 1-16,23-24 15,1 48 1,-24-1-16,23 25 15,-23 23 1,-48 71 0,24 25-1,-23-1 1,-25 25-16,24-1 15,-24 0 1,25-24-16,-1 25 16,0-49-1,24-23-15,0-71 31,24-25-15,-24-23 0,47 0-16,-23-24 15,24 47 1,-24 24-16,0 25 15,-24 46 17,-24 25-32,0 24 15,-24 23 1,1 0-16,23-24 15,0 25 1,0-25-16,0-23 16,24-120 30,0-23-46,24 0 16,0 0 0,0 23-16,23 25 15,-47-1 1,0 119 15,-23 1-15,-1-1-1,0 24-15,0-23 16,24-1-1,-24-23-15,24 0 16,24-96 15,-24 0-15,24-47-16,0 0 15,0 0-15,-1 23 16,25 25 0,-24 47-1,-24 47 1,-24 1-1,24 23 1,-24 1-16,0 23 16,1-24-1,23-23-15,-24 0 16,48-72 15,-1-48-15,-23-23-16,24 0 15,0-24 1,24 24-16,-24 23 15,-1 24 1,-23 72 15,0 48-15,-23 23-16,-1-24 15,0 25 1,0-25-16,24 1 16,0-25-1,0-94 16,0-25-15,24-23 0,0 0-16,0-1 15,-1 1 1,1 24-16,-24 23 15,24 24 1,-24 48 15,0 47-31,-24 1 16,24 23-1,0 0-15,0-23 16,0-1 0,0-23-16,0 0 15,0-120 16,0-23-15,0-24 0,0 24-16,24-25 15,-24 1 1,24 48-16,0 23 15,-24 72 32,0 48-47,-24-1 16,24 24-1,-24 1-15,24-1 16,0 0 0,24-47-16,-24-1 15,0-71 32,0-47-47,0-24 16,24-24-16,-24 0 15,23 0 1,1 23-16,-24 25 15,24 23 1,-48 96 31,24 47-32,-24 0-15,24 24 16,0-23 0,0-1-16,24-24 15,-24-23 1,0-72 15,0-47-15,0-48-1,0 0-15,0 0 16,0-24-1,24 24-15,-24 23 16,24 25 0,-24 23-16,0 72 46,-24 48-46,24 23 16,-24 0 0,24 24-16,0-24 15,24 1 1,-24-49-16,24 1 15,-24-24 1,-24-96 15,24 1-15,0-48-1,0 0-15,0 0 16,24 0 0,-24 23-16,24 25 15,-24 47 1,23 48 15,-46 24-31,23 47 16,-24 0-16,24 24 15,-24 0 1,24 0-16,0-24 15,0-23 1,0-1-16,0-23 16,-24-96 30,24-23-46,0-24 16,0-24 0,0 0-16,0 23 15,24 49 1,-24-1-16,0 96 31,0-1-15,-24 25-1,24 47-15,-24-24 16,24 24-1,0-24-15,24-23 16,-24-48 0,0-48 15,-24-24-16,24-47-15,0 0 16,0-24 0,0 23-16,0 25 15,0 47 1,0 96 15,0-1-15,0 24-1,0 0-15,0-23 16,24 23-1,-24-47-15,24-1 16,0-94 31,-24-1-47,0-47 15,0 0 1,0-1-16,0 49 16,24 71 15,-48 23-16,24 25 1,0-25-16,0 25 16,0-25-1,24 1-15,-48-24 16,24 0-1,-24-1 17,0-23-17,-23 0 1,23 24-16,-24-24 15,24 48 1,1-24-16,-25 23 16,24-23-1,0 0-15,72-72 63,0 1-63,-1-1 15,1 0-15,23 25 16,-23-25-1,-24 48-15,-48 48 47,-24-1-31,-23 1-16,-24-1 15,23 25 1,1-1-16,-1-23 16,25 0-1,23-25-15,71-70 47,1-25-31,23 25-16,-23-1 15,24 24 1,-49-23-16,25 47 15,-72 47 32,-23 1-47,-25 23 16,1-23-16,-1 23 15,1 1 1,-1-25-16,25-23 16,94-71 30,25-25-46,-1 25 16,24-25 0,1 1-16,-25 23 15,1 0 1,-25 25-16,1 23 15,-72 23 17,0 25-17,-47 0-15,-1 23 16,1-23-1,-1 23-15,1-23 16,23-24-16,1-1 16,94-70 15,1-1-16,23-23-15,1 23 16,-1-23 0,1 23-16,-1 0 15,-23 1 1,-1 23-16,-23 0 31,-71 48-15,23 0-1,-24 23-15,-23 25 16,-1-24-1,25-1-15,-1-23 16,24 0 0</inkml:trace>
  <inkml:trace contextRef="#ctx0" brushRef="#br0" timeOffset="27247.7007">14430 7620 0,'-24'-24'0,"-23"24"47,-1 0-31,24 24-1,-23 0-15,23 0 16,-24-1 0,24 25-16,0-24 15,1 47 1,23-23-16,23-24 15,-23 23 1,48-23-16,-24 0 16,24-24-1,23 0-15,-23-24 16,-1 0-1,25-23-15,-25-1 16</inkml:trace>
  <inkml:trace contextRef="#ctx0" brushRef="#br0" timeOffset="27513.7273">14716 7429 0,'-24'24'31,"24"24"-16,0 0 1,24-1-16,-24 25 16,24-25-1,-24 1-15,23 23 16,1-47-1,-24 24-15,24-24 16,0-1 0,0-23-1</inkml:trace>
  <inkml:trace contextRef="#ctx0" brushRef="#br0" timeOffset="28268.8028">15144 5286 0,'24'48'16,"24"0"-1,-1-25 1,1 49-16,0-25 16,-1 1-1,1 0-15,23 23 16,-23-23-16,23-1 15,-23 1 1,24 23-16,-25-23 16,25 0-1,-25-1-15,25 1 16,-25-24-1,1 23-15,-1-23 16,-23 0 0,24 0-16,-24-24 15,0 24 1,-1-1-1,-23 1 1</inkml:trace>
  <inkml:trace contextRef="#ctx0" brushRef="#br0" timeOffset="28860.862">16835 6739 0,'-24'-48'16,"-23"24"0,23 24-1,0-23 1,-24 23-16,1 0 15,-25 23 1,25 1-16,-25 0 16,25 24-1,-25-1-15,25 25 16,23-25-16,-24 25 15,48-1 1,0-23-16,0 0 16,24-1-1,0-23-15,23 0 16,1 0-1,0-24-15,23 0 16,-23 0 0,23-24-16,1-24 15,-1 1 1,0-1-16</inkml:trace>
  <inkml:trace contextRef="#ctx0" brushRef="#br0" timeOffset="29167.8927">17168 6525 0,'0'71'31,"0"-23"-16,0 23-15,24-23 16,-24 23 0,0 24-16,0-23 15,24-25 1,-24 25-16,24-1 15,-24-47 1,24 24-16,0-1 16,-1-23-1,1-24-15,0 24 16</inkml:trace>
  <inkml:trace contextRef="#ctx0" brushRef="#br0" timeOffset="31845.1604">20359 2548 0,'-47'-24'0,"23"0"15,-24 24-15,24 0 16,-23 24-1,-1 0-15,1 0 16,-25 23 0,24 25-16,-23-1 15,0 1 1,23 23-16,0 0 15,48-23 1,0-1-16,0 0 16,24 1-1,24-24-15,-24 23 16,47-23-1,-23-25-15,23 1 16,1 0 0,-1-24-16,0-24 15,1-23 1,-24-1-16,23-23 15,0-1 1</inkml:trace>
  <inkml:trace contextRef="#ctx0" brushRef="#br0" timeOffset="32181.194">20764 2643 0,'24'-47'0,"0"-1"16,0 24-1,-24 48 32,0 47-31,-24 1-16,0-1 15,0 24 1,0 1-16,0 23 15,1-24 1,23 0-16,-24 1 16,24-25-1,0-23-15,0-1 16,0-23-1,24-48 1,-1 0 0</inkml:trace>
  <inkml:trace contextRef="#ctx0" brushRef="#br0" timeOffset="32397.2156">21383 2572 0,'0'47'31,"24"-23"-15</inkml:trace>
  <inkml:trace contextRef="#ctx0" brushRef="#br0" timeOffset="32550.2309">21336 3143 0,'23'0'47</inkml:trace>
  <inkml:trace contextRef="#ctx0" brushRef="#br0" timeOffset="33499.3258">22193 2596 0,'-24'0'16,"24"-48"15,24 24-31,0 0 16,-1-23-1,25 23-15,24 0 16,-25 0-1,-23 24-15,24 0 16,-25 0-16,1 72 31,-48-25-31,24-23 16,-47 48-1,-1-25-15,1 25 16,-25-25 0,24 1-16,25-24 15,-25-24 1,72-24 31,23 0-32,-23 0-15,48 0 16,-48 24-1,-1 0-15,25 24 16,-24 24 0,0-1-1,-24 1 1,0 0-16,-24 23 15,0-23-15,-24-1 16,25-23 0,-25 24-16,0-24 15,1-24 1,-1 23-16,0-23 15,1-23 1,-1 23-16,24-24 16,-23-24-1,23 24-15,0-23 16,24 23-1,24 24 17</inkml:trace>
  <inkml:trace contextRef="#ctx0" brushRef="#br0" timeOffset="33795.3554">22788 3000 0,'-24'0'0,"24"24"31,0-24 0</inkml:trace>
  <inkml:trace contextRef="#ctx0" brushRef="#br0" timeOffset="41426.1184">23479 2310 0,'-24'0'16,"0"0"-16,0 24 16,1 23-1,-25 1-15,24 23 16,-24 25-1,25-25-15,-1 24 16,0 0 0,0-23-16,48-1 15,0-23 1,0-24-16,23 0 15,1-48 1,23 24-16,1-48 16,-1 24-1,1-47-15,-1-1 16,0 1-16,-23-24 15,0-24 1,-24 23-16,-1 1 16,-46 24-1,-25 23-15,0 1 16,-23 23-1,-24 24-15,23 0 16,1 47 0</inkml:trace>
  <inkml:trace contextRef="#ctx0" brushRef="#br0" timeOffset="42351.2109">20597 4048 0,'0'-48'16,"-23"25"-1,23-1-15,0-24 16,-48 24 0,24 1-16,-47 23 15,23 23 1,-23 1-16,23 24 15,-23-1 1,23 25-16,0-1 16,25 1-1,-1 23-15,48 0 16,-24-23-16,47-1 15,1-23 1,-1-1-16,25-47 16,-1 24-1,1-48-15,-1 1 16,1-25-1,-1 0-15,0-23 16</inkml:trace>
  <inkml:trace contextRef="#ctx0" brushRef="#br0" timeOffset="42567.2325">21288 4000 0,'0'24'16,"0"-24"-1</inkml:trace>
  <inkml:trace contextRef="#ctx0" brushRef="#br0" timeOffset="42720.2478">21288 4405 0,'-24'0'31</inkml:trace>
  <inkml:trace contextRef="#ctx0" brushRef="#br0" timeOffset="43414.3172">22050 3953 0,'0'-48'16,"0"1"-16,24-1 15,23 0 1,1 1-16,0 23 16,-1-24-1,1 24-15,0 24 16,-1 0-16,1 0 15,-24 24 1,-1 0-16,1 24 16,-24-1-1,0 1-15,-24 0 16,1 23-1,-25-23-15,0 23 16,1-23 0,-25 23-16,1-23 15,23-1 1,1-23-16,-1 0 15,119-24 32,-23-24-31,23 24-1,-23 0-15,0 0 16,23 24 0,-47 0-16,24-24 15,-25 0 1,25 0-16</inkml:trace>
  <inkml:trace contextRef="#ctx0" brushRef="#br0" timeOffset="43618.3376">22836 4072 0,'-24'48'31,"48"-48"-15,23 0 0</inkml:trace>
  <inkml:trace contextRef="#ctx0" brushRef="#br0" timeOffset="43895.3653">23288 3524 0,'48'-24'16,"0"24"-1,-1 0-15,1 0 16,-1 0 0,-23 0-16,0 0 31,-48 0-16</inkml:trace>
  <inkml:trace contextRef="#ctx0" brushRef="#br0" timeOffset="44397.4155">23360 3524 0,'-48'0'16,"0"24"-1,25 0-15,-1 0 16,0 23 0,0 1-16,24 0 15,0 23-15,-24-23 16,24-1-1,0-23-15,0 0 16,48-48 46,-24 0-46,23-23-16,1-1 16,0 24-1,-1 0-15,1 24 16,0 24-1,-25 0-15,25 0 16,0 23 0,-25 25-16,1-48 15,-24 23 1,0 1-16,-24-24 15,1 0 1,-25 23-16,-23-47 16,23 24-1,-23-24-15,-25 24 16,25-48-16,-1 24 15,1 0 1,-1 0-16,1 24 16</inkml:trace>
  <inkml:trace contextRef="#ctx0" brushRef="#br0" timeOffset="44917.4675">21074 4929 0,'47'0'16,"25"-24"-16,23 24 15,24-23 1,24 23-16,-24-24 15,48 24 1,-24-24-16,23 24 16,1-24-1,0 0-15,23 24 16,-23-24-1,-1 24-15,1-23 16,0 23 0,-48-24-16,0 24 15,0 0 1,-48-24-16,-23 24 15,-24 0 1</inkml:trace>
  <inkml:trace contextRef="#ctx0" brushRef="#br0" timeOffset="45562.532">21502 5143 0,'-24'-23'15,"-23"23"1,23 0 0,0 47-1,0 25 1,24-25-1,-23 25-15,-1 23 16,24 0-16,24-23 16,-1 23-1,1-47-15,24-1 16,-24 1-1,23-24-15,1-24 16,0 0 0,-1-24-16,1 0 15,23-24 1,-23-23-16,0 23 15,-25-47 1,1 24-16,0-48 16,-24 23-1,0 1-15,-24 0 16,-23 23-1,-1 25-15,-24 23 16,1 48 0,0 0-16,-25 23 15,25 25 1,-1-1-16,25 24 15,23 1-15,24-1 16,0-24 0</inkml:trace>
  <inkml:trace contextRef="#ctx0" brushRef="#br0" timeOffset="45830.5588">22217 5667 0,'-48'24'16,"48"-24"15</inkml:trace>
  <inkml:trace contextRef="#ctx0" brushRef="#br0" timeOffset="46082.584">22622 4953 0,'47'-24'16,"1"24"-16,23 0 16,-23 0-1,23 0-15,-23 0 16,-24 24-1,-1-24-15</inkml:trace>
  <inkml:trace contextRef="#ctx0" brushRef="#br0" timeOffset="46646.6404">22526 5001 0,'-24'23'15,"24"25"1,0-24 0,0 23-1,0 1-15,24 0 16,-24-1-1,0-23-15,0 0 16,24-72 62,24 1-78,-24-1 16,23 24-1,1 0-15,-1 24 16,-23 0-1,24 0-15,-24 48 16,-1 0-16,25-1 16,-24 1-1,-24 0-15,0-1 16,-24 1-1,-24-1-15,25-23 16,-25 24 0,-23 0-16,23-25 15,-23 1 1,23 0-16,0-24 15,1-24 1,-1 0-16</inkml:trace>
  <inkml:trace contextRef="#ctx0" brushRef="#br0" timeOffset="47064.6822">23645 4953 0,'24'24'16,"-24"23"-1,24 1-15,-24 23 16,0 25-1,0-25-15,0 1 16,24-1 0,0 0-16,-24-23 15,23 24 1,1-49-16,-24 1 15,0 0 1,-47-48 15</inkml:trace>
  <inkml:trace contextRef="#ctx0" brushRef="#br0" timeOffset="47381.7139">23574 4977 0,'24'-24'0,"0"-24"15,23 25 1,1-1-16,23 0 15,1 24 1,-1 0-16,-47 0 16,24 24-1,-25 0-15,-23 23 16,0-23-1,-23 24-15,-25-1 16,0 1-16,-23 23 16,23-23-1,1 0-15</inkml:trace>
  <inkml:trace contextRef="#ctx0" brushRef="#br0" timeOffset="47749.7507">24098 5286 0,'0'48'15,"0"0"-15,0-1 16,24-23 0,0 0-16,-1-24 15,1-24 1,24 24-16,-24-48 15,-1 25 1,-23-25-16,24 0 16,-24-23-1,-24 23-15,1 1 16,-1-1-16,-24 24 15,1 0 1,-1 24-16,0 0 16</inkml:trace>
  <inkml:trace contextRef="#ctx0" brushRef="#br0" timeOffset="48036.7794">24455 4834 0,'0'24'16,"0"47"-1,0 24-15,0 1 16,0-1-1,-24 0-15,24-23 16,0-1-16,0-23 16,0-1-1,24 1-15,24-24 31,-25-48-31</inkml:trace>
  <inkml:trace contextRef="#ctx0" brushRef="#br0" timeOffset="48506.8264">24812 4977 0,'-24'-24'16,"-23"24"-1,23 24-15,-24 23 16,25 25 0,-25-1-16,48 1 15,-24-25 1,48 1-16,0-24 31,23-24-15,-23-24-16,0 0 15,0-23 1,0-1-16,-1 0 15,1-23 1,-24 23-16,24-23 16,-24 142 46,0 1-46,0-25-16,0 1 15,0 0 1,0-1-16,0-23 31</inkml:trace>
  <inkml:trace contextRef="#ctx0" brushRef="#br0" timeOffset="48895.8653">25050 4977 0,'0'47'31,"0"25"-31,0-25 16,0 25 0,0-24-16,0-1 15,0 1 1,-23-24-16,-1-48 62,24-48-46,0 25-1,24-49-15,-1 1 16,49 0 0,-25 24-16,25 23 15,-25 24 1,25 24-16,-24 0 15,-1 0-15</inkml:trace>
  <inkml:trace contextRef="#ctx0" brushRef="#br0" timeOffset="49385.9143">23812 5858 0,'-24'24'0,"0"47"15,24 24-15,0 1 16,0-1-1,24 0-15,-24-23 16,0-1 0,24-23-16,-48-1 15,24 1 1,0-96 15,24 1-15</inkml:trace>
  <inkml:trace contextRef="#ctx0" brushRef="#br0" timeOffset="49886.9644">23788 5929 0,'24'-24'15,"24"-23"-15,-1 23 16,25 0 0,-25 24-16,1 0 15,-24 24 1,24 0-1,-72 23 1,0-23-16,-24 24 16,1-24-1,-1 23-15,-23-23 16,23 0-1,24 0-15,72-24 63,-1 0-63,1 24 15,0-1 1,23 1-16,-47 24 16,24-24-1,-48-1-15,0 1 16,-24 24-16,0-24 15,-24 0 1,1-1-16,-1 1 16,-23 0-1,23-24-15,0-24 16</inkml:trace>
  <inkml:trace contextRef="#ctx0" brushRef="#br0" timeOffset="50286.0043">24193 6025 0,'0'47'16,"0"25"-1,24-25-15,0 25 16,0-25 0,-1-23-16,1 0 15,0-24-15,24 0 16,-25-24-1,25 0-15,-24 0 16,0-23 0,-1-1-16,-23-23 15,0 23 1,-23-23-16,-1 23 15,-24 24 1,1 0-16,-1 24 16,0 24-1,1 0-15,23 0 16,24 0-1</inkml:trace>
  <inkml:trace contextRef="#ctx0" brushRef="#br0" timeOffset="50766.0523">24646 6001 0,'0'24'0,"-24"23"15,48 25 1,-48-25-16,24 25 15,0-25 1,0 1-16,0 0 16,-24-25-1,24-94 32,24-1-31,0 1-16,-1-24 15,1 23 1,24-23-16,-24 47 15,23 25 1,-23 46 0,0 25-1,0 0-15,-24-1 16,0 25-1,0-1-15,0 1 16,24-25 0,-24 1-16,0 0 15,47-25 1,-23-46-1</inkml:trace>
  <inkml:trace contextRef="#ctx0" brushRef="#br0" timeOffset="51063.082">25146 5929 0,'-48'0'0,"24"24"16,-23 24-1,23-1-15,0 1 16,0 23 0,24-23-16,0-24 15,24 0 1,0-1-16,0-23 15,-1 0-15,25-23 16,-24-1 0,0-48-16,23 25 15,-23-25 1,0 1-16</inkml:trace>
  <inkml:trace contextRef="#ctx0" brushRef="#br0" timeOffset="51288.1045">25217 5501 0,'-24'23'16,"0"25"0,24 24-16,-23-1 15,-1 0 1,24 25-16,24-1 15,-24 0 1,0 0-16,0 1 16,23-25-1,-23 24-15,24-23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1-07T16:12:49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19883 2167 0,'0'-48'0,"0"24"15,-24 1 1,0-1 0,1 48-1,-49-24-15,25 23 16,-25 1-1,25 24-15,-1 0 16,0-1 0,48 1-16,0-1 15,24 1 1,0 23-16,47-23 15,-23 0 1,23-1-16,1-23 16,-48 24-1,-1-24-15,-23-1 16,-23 25-16,-25-24 15,0 0 1,1-1-16,-25 1 16,25-24-1,-1 0-15,24-24 16,24 1-1,0-25-15,48-47 16,23 23 0,25 1-16,23-1 15</inkml:trace>
  <inkml:trace contextRef="#ctx0" brushRef="#br0" timeOffset="164.0164">20240 2119 0,'24'-47'0,"48"23"16,23-24 0,24 1-16,0 23 15,0 0 1</inkml:trace>
  <inkml:trace contextRef="#ctx0" brushRef="#br0" timeOffset="23692.369">16144 2095 0,'0'-47'16,"-23"23"-1,-1 0 1,0 0 0,0 24-16,-23 0 15,-1 0 1,24 0-16,-23 0 15,23 0 1,0 24-16,-24 24 31,48-24-31,24 23 16,-24-23-1,48 24-15,-24-1 16,-1 1 0,1 0-16,0-1 15,-24 1 1,0-24-16,0-1 15,-24 25 1,0-24-16,1 0 16,-25 0-1,0-24-15,25 23 16,-25-23-1,24 0-15,0-23 16,24-1 0,24-24-1,24 0-15,-1 1 16,25-1-1,-25 24-15,25 24 16,-25-23 0,1 23-16,-24 23 15,0-23 1</inkml:trace>
  <inkml:trace contextRef="#ctx0" brushRef="#br0" timeOffset="23907.3905">16359 2215 0,'47'0'15,"1"0"1,24 0-1,-1 0-15,-23 0 16,-1 0 0,1 0-16</inkml:trace>
  <inkml:trace contextRef="#ctx0" brushRef="#br0" timeOffset="25029.5027">18097 7025 0,'-24'-48'15,"24"24"1,-23 0-1,-1 1 1,-24 23-16,24 0 16,-23 23-1,-1 1-15,24 0 16,-23 0-1,47 0-15,0-1 16,0 1 0,23 24-16,1-24 15,0 23 1,24 1-16,-25-24 15,1 23 1,-24 1-16,0-24 16,0 0-1,-24-1-15,1 25 16,-1-24-1,0-24-15,-24 24 16,1-24 0,23-24-16,0 24 15,0-48 1,48 24-1,0-23-15,24 23 16,23-24 0,0 25-16,-23-1 15,24 24 1,-25-24-16</inkml:trace>
  <inkml:trace contextRef="#ctx0" brushRef="#br0" timeOffset="25254.5252">18430 7096 0,'48'-24'31,"24"24"-16,-1-24 1,0 24-16,25 0 16,-25 0-1,1-23-15,-25 23 16</inkml:trace>
  <inkml:trace contextRef="#ctx0" brushRef="#br0" timeOffset="26081.6079">15168 8001 0,'-24'0'47,"-23"0"-32,-1 24 1,24 0 0,-23 23-16,23-23 15,0 0 1,24 0-16,0-1 15,48 25 1,-1-48 0,1 24-1,0-24-15,-1 24 16,1 0-16,-24-1 15,-1 25 1,1-24-16,-48 23 16,1 1-1,-1-24-15,-24 0 16,1 23-1,-1-47-15,0 0 16,25 0 0,-1-24-16,0 1 15,24-25 1,0 24-16,24-23 15,0 23 1,23 0-16,1 0 16</inkml:trace>
  <inkml:trace contextRef="#ctx0" brushRef="#br0" timeOffset="26276.6274">15478 8191 0,'24'-23'15,"23"-1"1,-23 0 0,24 0-16,23 0 15,-23 1 1,-1-1-16</inkml:trace>
  <inkml:trace contextRef="#ctx0" brushRef="#br0" timeOffset="27104.7102">12287 8049 0,'-24'0'15,"-24"23"-15,25 1 16,-1 0 0,-24 24-16,1-1 15,-1-23-15,24 24 16,24-24-1,48-1 1,-1-23 0,1-23-16,23 23 15,1 0 1,-25 0-16,1 0 15,-24 0 1,0 47 0,-24 1-1,-24-24-15,0 23 16,-24-23-1,1 0-15,-1 0 16,1-24 0,23 0-16,0-48 31,48 24-31,0-23 15,-1-1-15,49 0 16,-25 25 0,1-25-16</inkml:trace>
  <inkml:trace contextRef="#ctx0" brushRef="#br0" timeOffset="27268.7266">12454 8215 0,'23'-24'31,"25"-23"-15,0 23 0,-1 0-16,1 0 15</inkml:trace>
  <inkml:trace contextRef="#ctx0" brushRef="#br0" timeOffset="28187.8185">15692 4596 0,'-48'-24'16,"1"-24"-1,23 48 1,-24 0-1,-23 0-15,23 0 16,1 24 0,23 0-16,0 0 15,24 0 1,0-1-16,0 25 15,24-24-15,23 0 16,1-1 0,0 1-16,-1 0 15,1 0 1,-24 0-16,0 23 31,-48 1-15,0-24-1,0-24-15,-23 24 16,23-24-1,0-24-15,-24 24 16,48-24 0,0-24-16,0 25 15,24-25 1,24 24-16,-24 0 15,47 0 1,-23 24-16,-25 0 16</inkml:trace>
  <inkml:trace contextRef="#ctx0" brushRef="#br0" timeOffset="28444.8442">15954 4667 0,'48'0'15,"-1"0"1,1 0-16,-1-24 15,1 24 1,0 0-16,-24 0 16,-1 0-1</inkml:trace>
  <inkml:trace contextRef="#ctx0" brushRef="#br0" timeOffset="28720.8718">16073 4453 0,'0'24'15,"0"0"1,0 23-16,24 1 15,-48-1 1,24 25-16,0-25 16,0 1-1,24-24-15,-24 24 16,0-25-1,0 1-15,24 24 16</inkml:trace>
  <inkml:trace contextRef="#ctx0" brushRef="#br0" timeOffset="126882.687">9834 5644 0,'24'-72'0,"24"24"16,-1 1-1,25-1-15,23 24 16,-24-23-1,25 23-15,23 0 16,-24 0 0,24 24-16,0-23 15,24-1 1,0 0-16,0 0 15,23 0 1,25 0-16,-24 1 16,23-1-1,1 0-15,23 0 16,-24 0-16,25 24 15,-1-47 1,24 23-16,-24 0 16,25 0-1,-1 24-15,0-47 16,0 23-1,24 0-15,0 24 16,0-24 0,-24 0-16,24 24 15,-24-23 1,0 23-16,0 0 15,24-24 1,-24 24-16,0 0 16,1 0-1,-25 0-15,24 24 16,-48-48-1,1 48-15,-1-24 16,-23-24-16,-24 24 16,-24 0-1,-47 0-15,-25 0 16</inkml:trace>
  <inkml:trace contextRef="#ctx0" brushRef="#br0" timeOffset="130738.0725">11906 2929 0,'48'0'15,"23"24"-15</inkml:trace>
  <inkml:trace contextRef="#ctx0" brushRef="#br0" timeOffset="132878.2865">11334 3072 0,'24'24'16,"24"-1"-1,-1 1-15,25-24 16,-1 24 0,25 0-16,-1 0 15,24-1 1,0 1-16,24 0 15,-24 0-15,24-24 16,0 24 0,0 0-16,23-24 15,1 23 1,-24-23-16,23 0 15,1 0 1,24 0-16,-25 0 16,1 0-1,24 0-15,-25-23 16,25 23-1,-48-24-15,23 24 16,1-24 0,0 0-16,-25 0 15,25 0 1,-24 1-16,24-25 15,-24 24 1,23-23-16,-23-1 16,0 0-1,0 25-15,0-25 16,0 0-1,-24 1-15,24-1 16,-24 0 0,0-23-16,0 23 15,0 1-15,-24-1 16,-23 0-1,23-23-15,-24 23 16,1-23 0,-25 23-16,-23-23 15,24 23 1,-48-23-16,24-1 15,-24 25 1,0-25-16,-24 1 16,-24 23-1,1 1-15,-1-25 16,-47 25-1,23-25-15,-23 25 16,-24-1 0,24 0-16,-48 1 15,24 23 1,-24-24-16,-24 24 15,0-23-15,1 23 16,-25 24 0,25-24-16,-25 0 15,1 24 1,-25 0-16,25 0 15,-1 24 1,1-24-16,-25 24 16,25 0-1,-1 0-15,1 23 16,-1-23-1,1 24-15,-1-1 16,25 25 0,-1-25-16,-23 25 15,23-25 1,0 25-16,24-1 15,0 1 1,24-1-16,-24 1 16,24-1-1,0 0-15,0 1 16,24-1-1,-24 25-15,24-25 16,-1 0 0,25 1-16,0-1 15,-1 25-15,1-49 16,23 25-1,24-25-15,-23 25 16,47-25 0,-24 1-16,24-24 15,24 23 1,0-23-16,-1 24 15,1-24 1,24-1-16,23-23 16,-23 24-1,23-24-15,24 0 16,1 0-1,-1-24-15,0 24 16,24-23 0,0-1-16,0-24 15,-23 24 1,23 1-16,0-1 15,-24-24-15</inkml:trace>
  <inkml:trace contextRef="#ctx0" brushRef="#br0" timeOffset="135465.5452">20336 7191 0,'-24'-47'16,"24"-1"-1,-48 0-15,24 25 16,-23-25 0,-25 0-16,1 1 15,-1-1 1,-23 1-16,-24-1 15,24 24 1,-24-24-16,-24 1 16,0-1-1,-24 24-15,1-23 16,-25 23-1,1-24-15,-1 25 16,-23-1 0,-1 0-16,1 0 15,-24 0 1,-24 24-16,24-24 15,-24 24 1,0 0-16,0 0 16,0 0-16,0 24 15,0-24 1,-23 24-16,23 0 15,23 24 1,-22-25-16,-1 25 16,23-24-1,1 23-15,0-23 16,0 24-1,0-1-15,24 1 16,-1 0 0,25-1-16,-1 25 15,-23-25 1,47 25-16,-23-25 15,23 25 1,1 23-16,-1-23 16,24-1-1,0 24-15,24-23 16,24 23-1,23 0-15,1-23 16,-1 23 0,25 0-16,23-23 15,0 23-15,24-24 16,0 1-1,24-1-15,24 1 16,23-25 0,1 1-16,-1-1 15,48 1 1,-24-24-16,48 0 15,0 0 1,0-24-16,47 23 16,-23-23-1,24 0-15,-25 24 16,49-48-1,-25 48-15,24-24 16,1 0 0,-1 0-16,0 0 15,1 0 1,-1 0-16,24 0 15,0 0 1,-23 0-16,23 0 16,0 0-16,-24 0 15,24 0 1,0 24-16,-23-24 15,23-24 1,0 24-16,0 0 16,0-24-1,-24 24-15,25-23 16,-1 23-1,-24-24-15,0 0 16,24 0 0,-23-24-16,-25 25 15,25-25 1,-1 0-16,0 25 15,-23-49 1,-1 25-16,-23-1 16,0-24-1,-1 25-15,-23-25 16,0 1-1,-24 0-15,-24-1 16,1-23-16,-25 23 16,-23 1-1,-25-24-15,1 23 16,-24-23-1,-24 24-15,1-1 16,-25 1 0,-23-1-16,-1 1 15,-23 23 1,-24 1-16,24 23 15,-25 0 1,1 24-16</inkml:trace>
  <inkml:trace contextRef="#ctx0" brushRef="#br0" timeOffset="136036.6023">19645 8525 0,'0'47'15,"0"-23"1,0 0-16,0 24 16,0 23-1,0-23-15,0 23 16,-24-23-1,48 23-15,-24-23 16,0-24 0,24 0-16,0-24 15</inkml:trace>
  <inkml:trace contextRef="#ctx0" brushRef="#br0" timeOffset="136598.6585">19621 8596 0,'24'-24'0,"24"1"16,-1 23-1,25-24-15,-1 24 16,-23 24 0,-1-24-16,-23 23 15,-24 25 1,-48-24 15,-23 0-31,23 0 16,1-1-1,-1-23-15,24 24 31,48-24-15,48 0-16,-25 0 16,25 0-1,-1 0-15,1 24 16,-25 0-1,-23 0-15,0-1 32,-72 25-17,1-24 1,-25 0-16,1-24 15,-1 23 1,1-23-16,23 0 16,1 0-1,-1 0-15,24 0 16</inkml:trace>
  <inkml:trace contextRef="#ctx0" brushRef="#br0" timeOffset="136864.6851">20359 8763 0,'-47'0'15,"23"48"1,24-1 15,0-23-31,48 0 16,-1 0-1,25-24-15,-1 0 16</inkml:trace>
  <inkml:trace contextRef="#ctx0" brushRef="#br0" timeOffset="137007.6994">20621 8906 0,'24'-24'15,"-24"0"1,0-23-16,-24 23 15,-23-24 1,-1 48-16,0-24 16,-23 24-1,23 0-15,1 24 16,23-24-1,24 24-15</inkml:trace>
  <inkml:trace contextRef="#ctx0" brushRef="#br0" timeOffset="137303.729">21050 8668 0,'24'47'47,"-24"-23"-47,0 24 16,0-1-1,0 1-15,-24-24 16,0 23-16,24-23 31,24-24-15</inkml:trace>
  <inkml:trace contextRef="#ctx0" brushRef="#br0" timeOffset="137539.7526">21359 8644 0,'24'24'31,"-48"23"-16,24 1-15,-23 0 16,23-1 0,-24-23-16,24 24 15,24-25 1,-24 1-16</inkml:trace>
  <inkml:trace contextRef="#ctx0" brushRef="#br0" timeOffset="137765.7752">20836 8644 0,'23'-24'15,"25"0"-15,47 24 16,1 0 0,23 0-16,-24 0 15,0 0 1</inkml:trace>
  <inkml:trace contextRef="#ctx0" brushRef="#br0" timeOffset="138142.8129">21598 8668 0,'-48'24'16,"24"23"-1,0-23-15,24 0 16,0 23-1,24-23-15,0 0 16,0 0 0,23 0-16,1-1 15,23-23 1,-23 0-16,0-23 15,-24 23 1,-1-48-16,-23 24 16,0-23-1,0 23-15,-47-24 16,-1 24-1,-23 1-15,23 23 16,0-24 0,1 24-16,23 0 15</inkml:trace>
  <inkml:trace contextRef="#ctx0" brushRef="#br0" timeOffset="138807.8794">22026 8668 0,'24'24'16,"24"23"0,-48-23-1,0 0-15,0 23 16,0-23-1,-24 0-15,0 0 32,24-48-1,0-24-16,0 25 1,24-25-16,23 24 16,-23 0-1,24 1-15,-1-1 16,-23 24-1,24 0-15,-24 24 16,23-1 0,-23 1-1,-24 0-15,0 0 16,0 0-1,-47-1 1,47-46 31,23-1-47,1 0 15,0-24 1,24 25-16,-1-1 16,1 0-1,-24 24-15,0-24 16,23 48-1,-47 24 1,0-25 0,24 25-16,-48 0 15,24-1 1,0-23-16,24 24 15,-24-1 1</inkml:trace>
  <inkml:trace contextRef="#ctx0" brushRef="#br0" timeOffset="139873.986">18835 1095 0,'0'24'16,"0"24"-1,24-24 1,-24 47-16,0-23 15,-24-1 1,24-23-16,0 24 16,-23-24-1,23-1 1</inkml:trace>
  <inkml:trace contextRef="#ctx0" brushRef="#br0" timeOffset="140110.0096">18383 1119 0,'0'-24'0,"24"1"15,47 23 1,24-24-16,1 24 16,23 0-1,-48-24-15,1 24 16</inkml:trace>
  <inkml:trace contextRef="#ctx0" brushRef="#br0" timeOffset="140517.0503">19145 1072 0,'0'47'31,"0"-23"-31,-24 24 16,24-25-1,0 1-15,24 24 31,23-24-15,-23-24 0,0 0-16,0-24 15,24 24 1,-25-48-1,-23 24 1,-23-23 0,-25 23-1,0 24 1,1 0-16,-1 0 15</inkml:trace>
  <inkml:trace contextRef="#ctx0" brushRef="#br0" timeOffset="140947.0933">19597 1048 0,'24'24'46,"24"23"-14,-48-23-32,24 24 15,-24-1 1,23-23-16,-23 24 15,24-25 1,0 25 0,-24-48-1</inkml:trace>
  <inkml:trace contextRef="#ctx0" brushRef="#br0" timeOffset="141212.1198">19645 1024 0,'24'-24'16,"23"24"-16,-23 0 15,24 0 1,-1 0-16,1 24 15,-24 0 1,-48 23 15,-24-23-31,-23 0 16,-24 0-1</inkml:trace>
  <inkml:trace contextRef="#ctx0" brushRef="#br0" timeOffset="150427.0412">1643 10835 0,'0'47'16,"0"1"0,0 47-16,-24-23 15,48 23 1,-24 0-16,0 0 15,0 1 1,23-25-16,-23 24 16,24-23-1,-24-25-15,24 1 16,-24-24-1,0 0-15</inkml:trace>
  <inkml:trace contextRef="#ctx0" brushRef="#br0" timeOffset="150733.0718">1000 11216 0,'0'-48'16,"24"0"-1,47 1-15,0 23 16,25-24-1,23 25-15,24-1 16,-1-24 0,1 24-16,0 0 15,0 1 1,-24 23-16,0-24 15</inkml:trace>
  <inkml:trace contextRef="#ctx0" brushRef="#br0" timeOffset="151173.1158">2000 11335 0,'-48'71'16,"48"-23"0,0 23-16,24-23 15,0-24 1,0 23-16,47-23 15,-23 0 1,23-24-16,1 0 16,-25-24-1,1 0-15,-1-23 16,-23-1-1,0 0-15,-48 1 16,0-1 0,1-23-16,-49 47 15,1 0 1,-24 0-16,-1 24 15,1 24 1,24 0-16,47 0 16,24 0-1</inkml:trace>
  <inkml:trace contextRef="#ctx0" brushRef="#br0" timeOffset="151460.1445">2738 11406 0,'0'24'15,"-24"47"1,0 1-16,24-1 15,0 25 1,0-25-16,0 24 16,0-23-1,0-1-15,24-47 16,-24 24-1,24-48 1,0 0 0</inkml:trace>
  <inkml:trace contextRef="#ctx0" brushRef="#br0" timeOffset="151817.1802">2500 11406 0,'24'-24'0,"47"1"16,1-1-1,47 24-15,-24 24 16,0-1-1,0 1-15,-23 0 16,-25 0 0,-23 23-16,-24-23 15,-47 0 1,-1 0-16,-47 0 15,0-1 1,-24-23-16,23 0 16,25 0-16,-1 0 15,49-23 1,-1-1-16</inkml:trace>
  <inkml:trace contextRef="#ctx0" brushRef="#br0" timeOffset="152033.2018">3643 11001 0,'24'0'62,"0"24"-62</inkml:trace>
  <inkml:trace contextRef="#ctx0" brushRef="#br0" timeOffset="152186.2171">3714 11430 0,'-23'48'16,"46"-25"0,1-23-1</inkml:trace>
  <inkml:trace contextRef="#ctx0" brushRef="#br0" timeOffset="155528.5513">5524 10835 0,'-24'-72'16,"0"48"-16,-23-23 16,-25-1-16,1 24 15,-24 1 1,0 23-16,-1 0 15,1 23 1,0 1-16,47 0 16,0 24-1,25-1-15,23 25 16,0-25-1,47 25-15,-23-1 16,48-23 0,-25 23-16,25 1 15,-1-1 1,-23 1-16,-48-25 15,0 1 1,-48-1-16,0-23 16,-23 0-1,0-24-15,-1 24 16,1-48-16,-1 24 15,25-24 1,-1-23-16,48 23 16,0-24-1,48 24-15,-1-23 16,25 23-1,-1 0-15,-23 24 16,47-24 0,-24 24-16</inkml:trace>
  <inkml:trace contextRef="#ctx0" brushRef="#br0" timeOffset="155775.576">5762 11216 0,'48'0'0,"23"0"15,25-24-15,23 24 16,-24 0 0,0-24-16,-23 24 15</inkml:trace>
  <inkml:trace contextRef="#ctx0" brushRef="#br0" timeOffset="157032.7017">1524 12454 0,'23'48'31,"-23"-25"-16,24 49-15,-24-1 16,0 24-16,0 1 16,0-1-1,0 24-15,-24-48 16,24 25-1,0-49-15,0 1 16,0-72 31</inkml:trace>
  <inkml:trace contextRef="#ctx0" brushRef="#br0" timeOffset="157605.759">1357 12549 0,'-24'-24'15,"96"-23"1,-1 23-1,24 24 1,24 0-16,-23 24 16,23 0-1,-24-1-15,-47 25 16,-1-24-16,-47 0 15,-24 23 1,-23-23-16,-49 24 16,1-1-1,-24-23-15,24 0 16,0 0-1,23-24-15,48 0 16,72 0 0,23 0-1,25 0 1,23 24-16,0-1 15,0 1 1,-24 24-16,-23-1 16,-25 1-1,-23-24-15,-48 23 16,-23 1-1,-49 0-15,1-1 16,-24-23-16,0 0 16,24 0-1,-1-24-15,49 24 16,23-48-1,24 0-15</inkml:trace>
  <inkml:trace contextRef="#ctx0" brushRef="#br0" timeOffset="158013.7998">2309 13097 0,'-47'24'15,"23"47"1,24-47-16,48 24 15,-25-25 1,49-23-16,-1 0 16,1 0-16,-1-23 15,-23-1 1,-1 0-16,-23 0 15,-24-24 1,0 1-16,-24-1 16,-47 24-1,0 1-15,-1 23 16,-23 0-1,23 0-15,25 0 16,23 0 0</inkml:trace>
  <inkml:trace contextRef="#ctx0" brushRef="#br0" timeOffset="158310.8295">3095 12835 0,'-24'71'15,"24"1"-15,-23-1 16,23 24-1,0 1-15,0-1 16,0-47 0,0-1-16,0-23 15,47-95 32</inkml:trace>
  <inkml:trace contextRef="#ctx0" brushRef="#br0" timeOffset="158566.8551">3381 12763 0,'0'72'15,"0"-1"-15,0 25 16,0-1 0,0-24-16,0 25 15,24-49 1,-24 1-16,0-1 15,0-23 1,0-24 0</inkml:trace>
  <inkml:trace contextRef="#ctx0" brushRef="#br0" timeOffset="158780.8765">2690 12930 0,'24'-24'16,"48"-23"-1,47 23-15,24 0 16,-1 0-16,1 24 15,0 0 1</inkml:trace>
  <inkml:trace contextRef="#ctx0" brushRef="#br0" timeOffset="159128.9113">3643 12978 0,'-71'47'15,"23"1"1,24 0-16,24 23 15,0-23 1,48-24-16,-1-1 16,25-23-1,23 0-15,-24 0 16,1-23-1,-25-25-15,-23 24 16,0-24 0,-48 1-16,0-25 15,-47 49-15,0-1 16,-1 0-1,1 24-15,-1 0 16,25 0 0,71 0-1</inkml:trace>
  <inkml:trace contextRef="#ctx0" brushRef="#br0" timeOffset="159783.9768">4191 12954 0,'23'48'0,"-23"-1"16,0-23 0,0 24-16,0-1 15,-23 1 1,23-24-16,-24 0 15,24-72 32,24 0-31,-1-23-16,1 23 15,24 1 1,0-1-16,-25 48 16,1 0-1,24 0-15,-24 24 16,-1 23-1,-23 1-15,0 0 16,0-1 0,-23-23-16,23 0 15,0-72 32,23 1-31,1-1-1,24-23-15,-24 23 16,23 24-1,1 24-15,-24 0 16,23 0 0,-23 24-16,0 0 15,0 23-15,0 25 16,-1-25-1,-23 1-15,-23 24 16,23-25 0,0 1-16,-24-24 31,24-24-16</inkml:trace>
  <inkml:trace contextRef="#ctx0" brushRef="#br0" timeOffset="159957.9942">5262 12787 0,'0'0'47</inkml:trace>
  <inkml:trace contextRef="#ctx0" brushRef="#br0" timeOffset="160121.0105">5215 13240 0,'0'24'31,"23"-24"-15,25-24 0</inkml:trace>
  <inkml:trace contextRef="#ctx0" brushRef="#br0" timeOffset="170030.0013">7334 12573 0,'-24'-48'16,"-24"25"-1,-23-25-15,0 24 16,-25 0-1,1 24-15,0-24 16,0 24-16,23 0 16,-23 24-1,47 0-15,-23 0 16,47 24-1,0-25-15,48 25 16,24 0 0,23 23-16,1-23 15,23 23 1,0 24-16,0-23 15,-23-1 1,-1 24-16,-47-47 16,-24 0-1,-24-1-15,-24-23 16,-23 0-1,-24-24-15,0-24 16,-1 0 0,1 1-16,47-1 15,1-24 1,47 24-16,24-23 15,23-1 1,49 24-16,-1 0 16,0 1-16,0 23 15,0-24 1</inkml:trace>
  <inkml:trace contextRef="#ctx0" brushRef="#br0" timeOffset="170222.0205">7548 12978 0,'48'0'15,"47"0"1,48 0-16,0 0 15,0 24 1,0-24-16</inkml:trace>
  <inkml:trace contextRef="#ctx0" brushRef="#br0" timeOffset="232879.2856">7429 10858 0,'0'-23'0,"24"-1"16,24-24-1,23 24-15,24 1 16,24-1-1,24 0-15,0 24 16,0 0 0,-48 0-16,0 24 15,-47-24 1,-48 47-16,0-23 15,-24 24 1,-47-1-16,-24 25 16,-1-1-1,-23 1-15,24-1 16,24 1-1,23-25-15,24 1 16,24-24 0,48 0-16,-1-24 15,1 0-15,47 0 16,1-24-1,-25 0-15,-23 0 16,-72 48 15,-24 24-15,1-1-16,-1 1 15,0-1 1,24 1-16,24 0 16,48-25-1,24 1-15,-1 0 16,24 0-1,24 0-15,0 23 16,0 1 0,0 0-16,-23 23 15,-25 0 1,-47-23-16,-24 24 15,-24-1 1,-23 0-16,-1 1 16,-47-1-1,23 1-15,-23-25 16,23-23-16,25-24 15,-1 0 1,48-24-16</inkml:trace>
  <inkml:trace contextRef="#ctx0" brushRef="#br0" timeOffset="233451.3428">10120 11311 0,'-48'-48'15,"1"1"-15,23 23 16,-24 0-1,-23 24-15,23 0 16,-23 0 0,23 48-16,-23-25 15,47 25 1,0 0-16,24 23 15,24 1 1,24-25-16,-1 25 16,1-25-1,-1 1-15,-23-24 16,0 23-1,-24-23-15,0 24 32,-48-48-32,1 24 15,-1-48 1,-47 24-16,23-24 15,1-24-15,0 1 16,47-1 0,0 0-16,24 25 15</inkml:trace>
  <inkml:trace contextRef="#ctx0" brushRef="#br0" timeOffset="233983.396">10596 11359 0,'-47'-24'15,"-1"0"1,0 24-16,1 24 16,-1 0-1,0 23-15,1 1 16,23-1-1,0 25-15,24-48 16,24 23 0,0-23-16,23-24 15,1 24-15,0-48 16,-1 0-1,1-23-15,-24 23 16,23-48 0,-23 25-16,-24-1 15,0 24 1,-24 72 31,24 0-32,0-1-15,24 25 16,-24-25-1,24-23-15,0 0 16,0 0 0,-1-24-16</inkml:trace>
  <inkml:trace contextRef="#ctx0" brushRef="#br0" timeOffset="234689.4666">10977 11311 0,'0'71'16,"0"1"0,0-25-1,0 25-15,0-1 16,24-47-1,0 24-15,0-72 63,-24-24-63,23-23 15,1-1 1,0 1-16,24 47 16,-24-23-1,-1 23-15,25 0 16,-24 48-1,0-24-15,-1 24 16,-23 23-16,0 1 16,0-1-1,0 25-15,-23-25 16,-1-23-1,24-71 32,24-25-31,-1 25-16,1-25 15,24 1 1,-1 47-16,-23 0 16,24 0-1,-24 24-15,23 0 16,-23 24-1,0 0-15,0 24 16,0 23 0,-24-23-16,0 23 15,0 0-15,0 1 16,-24-24-1,24-25-15,0 25 32,0-48-32</inkml:trace>
  <inkml:trace contextRef="#ctx0" brushRef="#br0" timeOffset="235149.5126">11930 11454 0,'24'24'16,"-1"-1"0,25 1-16,0 0 15,23-24 1,0 0-16,-23-24 15,0 24 1,-1-24-16,-47 1 16,24-25-1,-24 0-15,0 1 16,-24-1-16,0 24 15,-23 0 1,23 24-16,-24 0 16,1 24-1,23 24-15,0 23 16,0 1-1,1-1-15,23 24 16,0-23 0,47-24-16,1-1 15,-1 1 1,25-24-16,23-1 15,0-23 1,1 0-16,-25-23 16</inkml:trace>
  <inkml:trace contextRef="#ctx0" brushRef="#br0" timeOffset="278647.862">13001 11406 0,'24'0'0,"47"0"15,1 0 1,-1 0-16,25 0 15,-25 0 1,24 0-16,-47 0 16</inkml:trace>
  <inkml:trace contextRef="#ctx0" brushRef="#br0" timeOffset="278816.8789">13216 11668 0,'23'24'15,"25"-24"1,23 0 0,1 0-16,47-24 15</inkml:trace>
  <inkml:trace contextRef="#ctx0" brushRef="#br0" timeOffset="279328.9301">14263 11335 0,'-23'71'16,"23"-23"-1,0 23 1,0 1-16,23 23 16,-23-24-16,24 1 15,-24-25 1,-24-23-1,1-71 17,-1-25-17,24 1-15,0-1 16,0-23-1,24 24-15,23-1 16,-23 25 0,24 23-16,-1 24 15,1 0 1,-1 0-16,1 47 15,0-23 1,-1 48-16,1-1 16,-24 0-1,-24 25-15,0-25 16,0-23-16,0-1 15,24-47 1</inkml:trace>
  <inkml:trace contextRef="#ctx0" brushRef="#br0" timeOffset="279707.968">14882 11501 0,'-23'48'16,"-25"23"-16,24 25 16,48-49-1,0 1-15,0 0 16,47-48-1,-23 23-15,-1-46 16,1-1 0,0 0-16,-1-47 15,-23 23 1,-24-24-16,0 25 15,-24-1-15,-47 24 16,23 24 0,-23 0-16,23 0 15,0 24 1,25-24-16,-1 0 15</inkml:trace>
  <inkml:trace contextRef="#ctx0" brushRef="#br0" timeOffset="280177.0149">15454 11501 0,'0'48'0,"0"23"15,0 1 1,0-1-16,-24 1 16,24-25-1,0-23-15,0-71 47,0-25-31,24 1-1,0-1-15,0 25 16,23-25-1,-23 48-15,24 1 16,-25 23 0,25 0-16,-24 0 15,0 23 1,0 25-16,-1 0 15,-23 23 1,0 1-16,0-25 16,-23 25-1,23-49-15,0-23 31</inkml:trace>
  <inkml:trace contextRef="#ctx0" brushRef="#br0" timeOffset="280443.0415">16073 11430 0,'0'48'0,"0"-1"16,0 48-16,24 1 15,-24 23 1,0-24-16,24-24 16,-24 1-1,23-24-15,-23-1 16,0 1-1,-47-48 17,47-24-32</inkml:trace>
  <inkml:trace contextRef="#ctx0" brushRef="#br0" timeOffset="280729.0701">16049 11478 0,'48'-48'0,"-24"24"16,47 24-16,-23 0 16,23 24-1,-23 0-15,-24 0 16,-1 23-1,-46 1-15,-1-1 16,-48 1 0,25-24-16,-25 0 15,1 0 1,23-24-16,24 0 15,1-24 1</inkml:trace>
  <inkml:trace contextRef="#ctx0" brushRef="#br0" timeOffset="281098.107">16478 11430 0,'0'48'15,"-24"23"-15,24 0 16,24-23 0,0 0-16,0-24 15,-1-1 1,25-23-16,0 0 15,-25-23 1,25-1-16,-24-24 16,0-23-1,-24 23-15,-24-23 16,0 23-1,-24 0-15,-23 25 16,0-1 0,-1 24-16,24-24 15,25 0 1</inkml:trace>
  <inkml:trace contextRef="#ctx0" brushRef="#br0" timeOffset="281282.1254">17002 11216 0,'-24'71'16,"24"1"-1,-24-1-15,24 24 16,-24 0-1,24 1-15,0-25 16</inkml:trace>
  <inkml:trace contextRef="#ctx0" brushRef="#br0" timeOffset="281783.1755">17264 11382 0,'-72'0'0,"1"48"15,23 0-15,24-1 16,24 1-1,0-1-15,24 1 16,0-24 0,0-24-16,0 0 15,-1 0 1,1 0-16,0-24 15,24-24 1,-24 1-16,-1-25 16,1 1-1,-24 47-15,0 48 63,0 24-63,0-1 15,0 25 1,24-25-16,-24 1 15,24 0 1,0-48 0,23-24-1</inkml:trace>
  <inkml:trace contextRef="#ctx0" brushRef="#br0" timeOffset="282130.2102">17597 11359 0,'0'71'15,"0"-23"1,0-1 0,24 25-16,-24-1 15,0-23 1,-24-1-16,24-23 15,-24-24 1,0-24 15,24-23-31,0-1 16,24-23-16,24-1 15,-1 1 1,1 23-16,24 1 16,23 23-1,-24 24-15,25 0 16,-25 24-1,-23-24-15</inkml:trace>
  <inkml:trace contextRef="#ctx0" brushRef="#br0" timeOffset="282947.2919">14930 12454 0,'-24'24'16,"24"23"-1,0 1 1,0 23-16,0 1 16,24-1-1,-24 1-15,0-25 16,-24-23-1,0-24 17,1-71-17,23-1 1,0-23-16,23 24 15,1-25 1,24 49-16,-24 23 16,0 0-1,-1 24-15,25 0 16,-24 48-16,0-24 15,23 23 1,-23 25-16,-24-25 16,24 1-1,-24-1-15,0-23 16,0-48 31,0-47-32,24 0 1,-1-1-16,25 25 15,-24-1 1,0 48 0,-24 24-1,0 23 1,23 25-1,-46-1-15,23 1 16,0 23-16,23-24 16,-23-23-1</inkml:trace>
  <inkml:trace contextRef="#ctx0" brushRef="#br0" timeOffset="283346.3318">15644 12573 0,'-47'0'16,"23"24"-1,0 23-15,0 1 16,24 0-1,0 23-15,24-23 16,0-1 0,0-23-16,0-24 15,23 0 1,-23 0-16,24-24 15,-24-23-15,-1-1 16,-23-23 0,0-1-16,-23 1 15,-1 23 1,-24 1-16,0 47 15,1-24 1,23 24-16,24-24 31</inkml:trace>
  <inkml:trace contextRef="#ctx0" brushRef="#br0" timeOffset="283561.3533">16025 12359 0,'24'23'0,"-24"1"15,0 48 1,0-1-16,0 1 16,0 23-1,0-24-15,0 1 16,0-1-1,24-23-15,-24-24 16,0-24 0</inkml:trace>
  <inkml:trace contextRef="#ctx0" brushRef="#br0" timeOffset="283960.3932">16121 12621 0,'23'0'31,"25"0"-31,24 0 16,-1 0-1,0 0-15,1 0 16,-1-24-1,-47 0-15,0 0 16,-24 0 0,0 1-16,-48-1 15,25 0-15,-49 24 16,24 0-1,-23 24-15,23 23 16,1-23 0,23 24-16,24 23 15,0-23 1,24-1-16,23 1 15,1-24 1,23 0-16,1-24 16,-1 0-1</inkml:trace>
  <inkml:trace contextRef="#ctx0" brushRef="#br0" timeOffset="284195.4167">16692 12478 0,'-47'24'16,"23"-1"-16,0 25 16,0 0-1,48 23-15,-24-23 16,24-1-1,23 1-15,-23-48 16,24 24-16,-1-24 16,-23 0-1</inkml:trace>
  <inkml:trace contextRef="#ctx0" brushRef="#br0" timeOffset="284634.4606">16954 12525 0,'-24'24'15,"24"0"1,-24 24-16,24-1 16,24 1-1,0-24-15,0-1 16,0 1-1,0-24-15,23 24 16,-23-72 0,0 25-1,0-25-15,-1-23 16,1 23-1,0 0-15,-24 1 16,24 118 31,-24-23-32,0 23 1,0-23-16,0 23 16,24-23-1,0-24-15,-1 0 31,1-72-15</inkml:trace>
  <inkml:trace contextRef="#ctx0" brushRef="#br0" timeOffset="284869.4841">17549 12359 0,'0'47'31,"-23"25"-31,23-1 15,0 1 1,0-1-16,0 0 16,0-23-1,23 0-15,-23-24 16,24-24 15</inkml:trace>
  <inkml:trace contextRef="#ctx0" brushRef="#br0" timeOffset="285278.525">17621 12573 0,'47'-24'16,"25"24"-1,-1 0-15,1 0 16,-1-24-16,1 24 16,-25-23-1,-23-1-15,0 0 16,-24 0-1,-24 0-15,0-23 16,-23 47 0,-25-24-16,1 24 15,-1 24 1,25 23-16,-1 1 15,24 0 1,24-1-16,24 1 16,0-1-1,24 1-15,23-24 16,-23 0-1,23-1-15,1-23 16,-1-23 0,-23-1-16</inkml:trace>
  <inkml:trace contextRef="#ctx0" brushRef="#br0" timeOffset="285503.5475">18764 11882 0,'48'-23'16,"-1"23"-1,48-24-15,1 24 16,-25 0 0</inkml:trace>
  <inkml:trace contextRef="#ctx0" brushRef="#br0" timeOffset="285697.5669">18859 12025 0,'72'24'15,"23"-48"-15,-24 24 16</inkml:trace>
  <inkml:trace contextRef="#ctx0" brushRef="#br0" timeOffset="293031.3002">20812 11144 0,'0'48'16,"-24"-1"-1,24 25-15,0-1 16,0 1-1,0-25-15,0 25 16,24-25 0,0 1-16,-1 0 15,25-24 1,-24-24-16,23 0 15,25 0 1,-24-24-16</inkml:trace>
  <inkml:trace contextRef="#ctx0" brushRef="#br0" timeOffset="293399.337">21312 11311 0,'-48'0'15,"24"48"-15,1-25 16,-1 25 0,24 0-16,24-25 15,-1 25 1,25-24-16,0 0 15,-1-24 1,25-24-16,-25 24 16,-23-48-1,0 24-15,-24-23 16,0-1-1,-24 1-15,-24-1 16,1 24 0,-25 24-16,25 0 15,-1 0 1,24 24-1</inkml:trace>
  <inkml:trace contextRef="#ctx0" brushRef="#br0" timeOffset="293828.3799">21764 11335 0,'0'24'15,"0"23"-15,0 1 16,0-1-1,0 1-15,-24 23 16,24-23 0,24-24-16,-24 0 15,24-24 16,-24-24-15,24-24-16,-24 1 16,24-1-16,0-23 15,-24 23 1,23 0-16,25 25 31,0 46-15,-25 25-1,1 0-15,0-1 16,0 25-1,-24-1-15,24 1 16,-1-25 0,1 1-16</inkml:trace>
  <inkml:trace contextRef="#ctx0" brushRef="#br0" timeOffset="294320.4291">22550 11501 0,'-48'0'16,"1"0"-16,-1 48 15,-23 0-15,47-1 16,0 1-1,24 0-15,0-1 16,24-23 0,0-24-16,23 0 15,1-24 1,0 0-16,-1-23 15,1-25 1,-24 1-16,0-24 16,-24 23-1,0 1-15,-24-1 16,0 25-1,0 23-15,0 24 32,24 47-17,-24 25 1,48-24-16,-24 47 15,24-24 1,-24 24-16,24-23 16,0-1-16,0-23 15,-1-24 1</inkml:trace>
  <inkml:trace contextRef="#ctx0" brushRef="#br0" timeOffset="294677.4648">22836 11454 0,'-24'47'15,"24"1"1,-24 0-16,48-1 15,0 1 1,0-24-16,23 0 16,1-24-1,-1 0-15,-23-24 16,0-24-16,-24 24 15,0-47 1,0 23-16,-24 1 16,-23 23-1,23 24-15,-24 0 16,24 0-1,48-24 17</inkml:trace>
  <inkml:trace contextRef="#ctx0" brushRef="#br0" timeOffset="295055.5026">23288 11454 0,'24'24'16,"-24"23"-1,24 1-15,-24-1 16,-24 1-1,24 0-15,-24-1 16,0-23 0,-23 0-1,71-72 16,-1-23-31,1 23 16,24-23 0,23 23-16,-23 1 15,0 23 1,-1 0-16,25 24 15,-49 24 1,1 23-16,0 1 16,0 0-1,-24 23-15,0 1 16,-24-1-1,0 0-15,-23 1 16</inkml:trace>
  <inkml:trace contextRef="#ctx0" brushRef="#br0" timeOffset="295765.5736">24098 11549 0,'48'0'16,"-1"0"-16,25 0 16,-1 0-1,0 24 1,25-24-16,-25 24 15,-23-24-15,-1 0 16</inkml:trace>
  <inkml:trace contextRef="#ctx0" brushRef="#br0" timeOffset="296316.6287">21359 12621 0,'-23'-24'31,"-1"-24"-15,24 24-1,-24 1-15,-24-1 16,25 0-1,-25 0-15,-23 0 16,23 48 0,-24 0-16,25 24 15,-25-1 1,25 25-16,23-1 15,0 0 1,24-23-16,24 0 16,0-24-1,23-24-15,1 0 16,0-24-16,23-24 15,-23-23 1,-1-1-16</inkml:trace>
  <inkml:trace contextRef="#ctx0" brushRef="#br0" timeOffset="296557.6528">21288 12097 0,'-24'71'31,"24"1"-31,-24-1 15,1 0 1,23 25-16,0-1 16,0 24-1,0-48-15,0 1 16,0-24-1,23-1-15,1-71 32</inkml:trace>
  <inkml:trace contextRef="#ctx0" brushRef="#br0" timeOffset="296741.6712">21478 12573 0,'0'48'15,"-23"23"1,23 0-16,0 1 16,0-24-1,0 23-15,23-47 16</inkml:trace>
  <inkml:trace contextRef="#ctx0" brushRef="#br0" timeOffset="297088.7059">21883 12525 0,'-47'0'0,"-1"0"16,24 24-16,0 0 15,24 24 1,0-1-16,48-23 16,24 24-1,-25-1-15,1 1 16,-1-24-1,-47 23-15,0-23 16,-23 0 0,-25 0-16,0 0 15,-23-24 1,23 0-16,24-24 15,1 0 1,-1 0-16</inkml:trace>
  <inkml:trace contextRef="#ctx0" brushRef="#br0" timeOffset="297354.7325">22121 12692 0,'24'48'15,"-24"23"-15,0 24 16,0-23 0,24 23-16,-24-24 15,0 1 1,0-24-16,24-25 15,-48 1 1,0-48 15,24-23-31</inkml:trace>
  <inkml:trace contextRef="#ctx0" brushRef="#br0" timeOffset="297640.7611">22098 12740 0,'47'-24'31,"-23"24"-15,47 0-16,1 0 15,-24 24 1,-1-24-16,-23 23 15,-24 1 1,-48 0 0,1 0-1,-1 0-15,0-24 16,1 0-1,-1 24-15,24-72 32</inkml:trace>
  <inkml:trace contextRef="#ctx0" brushRef="#br0" timeOffset="298029.8">22526 12740 0,'0'47'16,"24"-23"-1,24 0 1,-24-24 0,23 0-1,-23-24-15,24 0 16,-48-23-1,23 23-15,-23-24 16,-23 24 0,23-23-16,-48 47 31,0 24-31,25-1 15,-1 25 1,0 0-16,24-1 16,0 1-1,0 0-15,24-1 16,23-23-1,1-24-15,-24 0 16,23 0 0</inkml:trace>
  <inkml:trace contextRef="#ctx0" brushRef="#br0" timeOffset="298368.8339">23002 12644 0,'-23'72'16,"23"-25"-1,0 1 1,23 24-16,-23-25 16,24 1-1,-24-24-15,-24-1 31,1-70 1,23 23-32,0-47 15,23 23 1,1-24-16,0 25 15,24 23 1,-1 24-16,1-24 16,23 48-1,-23-24-15</inkml:trace>
  <inkml:trace contextRef="#ctx0" brushRef="#br0" timeOffset="298744.8715">23645 12692 0,'-23'-24'16,"-1"0"-16,0 24 15,0 0 1,-23 48-1,47-24 1,0 0-16,0 23 16,23 1-1,1 0-15,0-25 16,0 25-1,0-24-15,-24 0 16,-24 23 0,0-47-1,0 0-15,-23 0 16,-1-24-1,24 1-15,0-1 16,1-24 0,23 1-16</inkml:trace>
  <inkml:trace contextRef="#ctx0" brushRef="#br0" timeOffset="298951.8922">23955 12716 0,'0'47'16,"0"1"0,-24 0-16,24-1 15,-24 1 1,1 0-16,23-25 15,0 1 1</inkml:trace>
  <inkml:trace contextRef="#ctx0" brushRef="#br0" timeOffset="299327.9298">24193 12763 0,'-24'24'0,"1"24"16,-25 0 0,48-1-16,0 1 15,24-24 1,0-1-16,-1-23 15,1 0 1,24-23-16,-24 23 16,-1-48-1,1 0-15,-24 1 16,24-1-1,-48 0-15,24 1 16,-24 23-16,1 24 16,-25-24-1,72 24 16</inkml:trace>
  <inkml:trace contextRef="#ctx0" brushRef="#br0" timeOffset="299675.9646">24526 12716 0,'24'47'0,"0"-23"15,-24 24 1,0 0-16,0-1 16,0 1-1,-24-24-15,-23 23 31,47-94 1,0-1-17,23 0 1,25 1-16,0-1 15,-1 24-15,1 24 16,-24 0 0,23 24-16,-23 0 15,0 24 1,0-1-16,-24-23 15,0 24 1,24-25-16,-24 1 16</inkml:trace>
  <inkml:trace contextRef="#ctx0" brushRef="#br0" timeOffset="299911.9882">23788 12287 0,'0'-24'32</inkml:trace>
  <inkml:trace contextRef="#ctx0" brushRef="#br0" timeOffset="300330.03">21621 12168 0,'-47'-24'31,"71"24"-15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03:16.945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6251 3969 0,'0'25'47,"0"-1"-47,0 1 15,-25 25 1,25-25-16,0 24 16,0 26-1,0-26-15,0 26 16,0-1-1,-25-24-15,25 24 16,0-24 0,-25-26-16,25 26 15,0 0 1,0-26-16,0 1 15,0 0 1,0-50 0,0 0-16</inkml:trace>
  <inkml:trace contextRef="#ctx0" brushRef="#br0" timeOffset="773.0773">6226 4093 0,'0'-25'16,"0"0"-1,25 50 32,-25 0-31,0-25-16,0 25 15,25 24 1,-1 1-16,-24-1 16,25 1-1,0 0-15,0-1 16,0 1-1,-1-1-15,-24 1 16,25-25 0,25 0-16,-25-1 15,-25 26 1,24-25-16,1 0 15,0-1 1,0 1-16,-25 0 16,25-25-1,-1 0 1,-24-25 31,0 0-47,0 1 15,0-1 1,0-25-16,0 1 15,0-1-15,25 0 16,-25-24 0,25 0-16,-25-1 15,25 1 1,0-1-16,-1 26 15,1-26 1,0 26-16,0-1 16,-25 1-1,25 24-15,0 0 16,-25 0-1,0 0 1,0 50 0,0-25-16</inkml:trace>
  <inkml:trace contextRef="#ctx0" brushRef="#br0" timeOffset="2114.2114">6350 3547 0,'25'0'78,"-25"-25"-62,0 0 15,-25 25-15,0 25 15,25-25 0,0 25-31,0 0 16,0-25 30,25 0-30,-25-25 0,0 0-1,0 0 1,-25 25 31,25 25-32,0-25 1,0 25-16,0 0 15,0 0 17,0-25-17,0-25 16,25 0-31,-25 0 32,0 0-17,-25 25 1,25 0-1,0 25 1,-25 0 0,50 0-1</inkml:trace>
  <inkml:trace contextRef="#ctx0" brushRef="#br0" timeOffset="3208.3208">6821 3497 0,'-25'0'31,"50"0"1,-25-24 14,0-1-14,-25 0-1,1 50 0,24 0-31,-25-25 16,25 24-1,0 1-15,0 0 31,25-25-15,-1-25 0,-24 0 15,25 25-31,-25-24 15,0-1 1,-25 0 15,1 75 0,24-26-15,-25-24 0,50 25-1,-1-25 16,-24-25-31,25 1 32,-25-1-32,-25 0 46,1 50-14,24 0-17,0-25-15</inkml:trace>
  <inkml:trace contextRef="#ctx0" brushRef="#br0" timeOffset="4579.4576">7045 4242 0,'24'0'219,"1"0"-204,0 0 1,-25 0 0,25 0-1,0 0 1,-1 0-1,1 0 1,-25 0-16,50 0 16,-25 0-1,-1 0-15,1 0 16,0 0-1,25 0-15,-50 0 16,49-25 0,1 25-16,-50 0 15,49 0 1,1 0-16,-25 0 15,24 0 1,-24 0-16,25 0 16,-1 0-16,-24 0 15,25 0 1,-25 0-16,-1 0 15,26 0 1,-25 0-16,-25 0 16,25 0-1,0 0-15,-50 0 47</inkml:trace>
  <inkml:trace contextRef="#ctx0" brushRef="#br0" timeOffset="4983.4982">8359 3944 0,'0'-25'15,"0"50"-15,-25 25 32,25-26-17,-24 26 1,24-25-16,0 24 15,0 1 1,0 0-16,0 24 16,0-49-1,0 24-15,0 1 16,0-25-1,0 0 1,0-25 0</inkml:trace>
  <inkml:trace contextRef="#ctx0" brushRef="#br0" timeOffset="5331.5331">8310 3944 0,'24'0'16,"1"0"-1,25-25-15,-25 25 16,24-25 0,1 25-16,-1 0 15,1-24 1,0 24-16,-26 0 15,26-25 1,-25 25-16,0 0 16,-25 0-1,0 25 1,0-25-1</inkml:trace>
  <inkml:trace contextRef="#ctx0" brushRef="#br0" timeOffset="5648.5648">8310 4142 0,'-25'0'0,"50"0"31,-1 0 0,26 0-31,-25 0 16,49 0-1,-49 0-15,25 0 16,-1 0 0,-24 25-16,0-25 15,0 0 1,-1 0-16,-24 0 15</inkml:trace>
  <inkml:trace contextRef="#ctx0" brushRef="#br0" timeOffset="6936.6936">8086 4142 0,'-24'0'16,"24"25"0,0 0 15,24-25 16,1-25-16,-25 0 0,-25 1-31,1 24 31,-1 0 0,0 24-31,25 1 32,0 0-32,0 0 15,0-25 1,0 25-16,25-25 31,0 0-15,-25-25-1,24 0 1,-24 0-16,0 0 15,0 1 1,-24 24 0,-1 0-1,25 24 1,-25-24-1,25 25-15,0 0 16,0 0 0,0 0-16,0-1 15,0-24 1,25 0 15,0 0-31,-25-24 16,24-1-1,1 0-15,-25 0 16,0 0-1,0 1-15,0-1 16,-25 25 0,1 0-1,24 25-15,-25-1 16,0 1-1,25 0-15,0 0 32,0-25-32</inkml:trace>
  <inkml:trace contextRef="#ctx0" brushRef="#br0" timeOffset="8254.8254">6970 4167 0,'0'25'16,"-25"-25"0,25 25-16,25-25 15,-25 25 1,25-25-1,0 0 1,-25-25 15,25 0-31,-25 0 31,0 0-31,0 1 32,-25-1-32,25 25 15,0 25 1,-25-25-16,0 24 15,25 1 1,0 0-16,-25 0 16,25 0-16,25 24 15,0-24 1,0-25-1,-25 0 1,25-25 0,-1 0-1,1 1-15,0-1 16,-25 0-1,0 0-15,-25-24 16,0 24 0,1 25-1,-1 0 1,25 25-16,-25-1 15,25 1 1,-25 0-16,25 0 16,0 0-1,25-1-15,0-24 16,-25 0 15,25-24-15,-1-1-1,-24 0-15,0-25 16,0 26-1,-24-1-15,-1 25 16,25 0 0,0 25-1,-25-1 1,25 1-16,0 0 15,0 25 1,0-26-16,25 1 16</inkml:trace>
  <inkml:trace contextRef="#ctx0" brushRef="#br0" timeOffset="9521.952">8434 3448 0,'0'25'47,"24"-1"0,-24-48 0,0-1 0,-24 25-47,24 25 31,-25-25-16,25 24 1,0 1 0,25-25-1,-25 25-15,24-25 31,-24-25-15,25 25-16,-25-25 31,0 1-31,-25-1 31,1 50 1,24-1-1,-25 1-31,25 0 31,25-25-15,-1 0-1,-24-25 1,25 25-1,-25-25-15,0 1 16,0-1 0,-25 0 15,1 50 0,-1-25-31,25 25 16,0-1-1,0-24-15</inkml:trace>
  <inkml:trace contextRef="#ctx0" brushRef="#br0" timeOffset="10575.0574">8731 3497 0,'0'25'62,"25"-25"-46,0-25 46,-25 1-46,0-1-1,-25 25 1,0 0 15,0 0-15,25 25-16,0-1 15,0-24 1,0 25-16,0 0 31,0-25-31,25 0 31,-25-25-31,25 25 16,0-25-1,-25 1-15,0-1 16,-25 0 31,0 50-16,0 0-15,25-1-1,0 1-15,25 0 31,-25-50-15,25 25-16,-25-25 16,25 1-1,-25-1 1,-25-25-1,0 50 17,0 25-1,25 25-16,0-26 1</inkml:trace>
  <inkml:trace contextRef="#ctx0" brushRef="#br0" timeOffset="11526.1525">8979 3944 0,'0'25'31,"0"0"-15,25-25 15,-25 24-15,0-48-1,0-1 1,0 0 0,0 0-1,-25 25 16,25 25-15,-25-25 0,25 25-16,0 0 15,0-1 1,25 1 15,-25-50-15,25 25-1,-25-24 1,0-1-1,0 0 1,0 0 0,0 25-16,-25 0 31,25 25-16,0 0-15,0 0 32,0-1-1,25-48-16,-25-1 17,0 0-17,0 0 1,-25 25-1,25 25 1,-25 0 0</inkml:trace>
  <inkml:trace contextRef="#ctx0" brushRef="#br0" timeOffset="12327.2326">8954 4316 0,'-24'25'0,"24"0"31,0-1-15,24-24-1,-24-24 48,25 24-48,-25-25-15,0 0 16,-25 25 0,1 0-1,-1 25 1,25 0 15,0-1-31,0 1 31,0 0-15,25-25-1,-25-25 1,24 25 0,-24-25-16,25 1 15,-25-1 1,0 0-16,-25 25 31,25-25-31,-24 50 16,-1 0-1,25 0 1,0-1-1,25 1 17,-25-25-17</inkml:trace>
  <inkml:trace contextRef="#ctx0" brushRef="#br0" timeOffset="13338.3337">8582 4812 0,'0'25'47,"25"-25"-16,-25-25-31,0 0 31,0 0 0,-25 25-15,25 25 15,-24 0-15,24 0-1,24-25 1,-24 25-1,25-25 1,-25-25 0,0 0 15,0 0-31,25 25 15,-50-25 1,25 1-16,0 24 31,0 24 0,0 1-15,0 0-16,0 0 16,0-25-1,25-25 32,-25 0-31,0 0-1,0 1 1,-25 24-16,25 0 31,-25 0-31,25 24 16,0-24-1</inkml:trace>
  <inkml:trace contextRef="#ctx0" brushRef="#br0" timeOffset="14327.4326">8310 4787 0,'-25'0'16,"25"25"30,0 0-14,25-25-1,-25-25 0,0 25-15,0-25-1,0 0 1,0 25-1,-25-24 1,25 48 0,-25 1-1,25 0 1,0 0-1,25 0 17,0-50-1,-25 0-16,0 0 1,0 0 0,0 1-1,0 24-15,0-25 16,-25 50-1,0-25-15,25 24 16,-25-24 0,25 25-16,0 0 15,0 0 1,25-25-16,0 0 15,0 0 1</inkml:trace>
  <inkml:trace contextRef="#ctx0" brushRef="#br0" timeOffset="15730.5729">6300 5085 0,'0'25'16,"25"0"15,-25-25 0,25 0-15,0-25-1,-25 0 1,0 0 0,0 0 15,-25 25-16,0 0 1,25 25 0,0-25-16,0 25 15,0 0 1,0 0-1,0-25 1,25 0 0,0 0-1,-25-25 16,25 0-31,-25 0 32,-25 0-17,0 25 1,0 0 15,25 25-31,0 0 31,0 0-15,25-25-1,-25 0 1</inkml:trace>
  <inkml:trace contextRef="#ctx0" brushRef="#br0" timeOffset="16504.6501">6350 5135 0,'-25'0'32,"25"0"-32,0 24 15,25-24 1,-25 25-1,-25 0 1,25 0-16,0 0 16,0-1-1,0 1-15,0 0 16,-25 25-1,25-26-15,-24 1 16,24 0 0,-25 0-16,25 24 15,0-24 1,0 0-16,-25 0 15,25 0 1,0-25-16,0 24 16,0 1-1,0 0-15,0 25 31,0-26-15,0 1-16,0 0 16,0 0-1,0 0 1,0 0 15,0-50 47</inkml:trace>
  <inkml:trace contextRef="#ctx0" brushRef="#br0" timeOffset="17372.7371">6226 5854 0,'0'25'15,"-25"-25"1,25 25-1,0-1 17,25-24-32,-25 25 15,0-25 1,25 0 15,-25-25-31,25 25 16,-25-24-1,0-1-15,0 0 16,0 0-1,0 0-15,-25 25 16,0-25 0,25 50-16,0-25 15,-25 0 1,0 25-16,25 0 15,0 0 1,-24 0-16,24-1 16,24 1-1,-24 0-15,25-25 16,0 0-1,-25 0 1,25-25-16,-25 0 16,25 1-1,-25-1-15,24 0 16,-24 0-1,-24 0-15,24 0 16,-25 25 0,0 0-16,25 0 15,-25 25 1,25 0-16,-25 0 15,25 0 1,0 0-16,0-1 16,0 26-1,25-50-15,0 0 16,-25 0-1,25-25 1,0 0 0,-25 1-16,24-1 15,-24-25-15,-24 25 16,24 0-1,-25 1-15,0 24 16,25 0 0,-25 24-16,0 1 15,25 0 1,0 0-16,0 0 15,0 0 1,25-25-16</inkml:trace>
  <inkml:trace contextRef="#ctx0" brushRef="#br0" timeOffset="18313.8311">6276 5085 0,'0'25'31,"0"0"-31,24-25 31,-24 0-31,25 0 16,-25 0-1,0 0 1,25 0 0,0-25-16,-25 0 15,0 0 1,0 0-1,0 1-15,-25-1 16,0 25 0,25-25-16,-25 50 15,1-25 1,-1 25-16,25 24 15,-25-24 1,25 0-16,0 0 16,0-25-1,25 24-15,0-24 16,-1 25-1,1-50-15,-25 25 16,25-24 0,0 24-16,-25-25 15,25 0 1,-25 0-16,0 0 15,0 1-15,-25-1 16,0 25 0,0-25-16,25 50 15,-25 0 1,1-1-16,24 1 15,0 0 1,0 0-16,0 0 31,24-25-31,1 0 16,-25 0-1,0-25-15,25 0 16,-25 25 0</inkml:trace>
  <inkml:trace contextRef="#ctx0" brushRef="#br0" timeOffset="19094.9093">6201 6226 0,'-25'0'15,"25"25"1,0 24 0,0-24-16,0 25 15,0-1 1,0 1-16,0 0 15,0-1 1,0 1-16,0-1 16,0-24-16,25-25 46,-50-25-30,25-24-16</inkml:trace>
  <inkml:trace contextRef="#ctx0" brushRef="#br0" timeOffset="19368.9367">6152 6251 0,'24'0'31,"1"-25"-15,0 25-1,0-25-15,49 0 16,-49 25-1,49 0-15,-49-24 16,25 24 0,-25 0-16,-1 0 15,1 0-15,-25 0 16</inkml:trace>
  <inkml:trace contextRef="#ctx0" brushRef="#br0" timeOffset="19702.9701">6127 6474 0,'25'0'63,"24"0"-63,-24-25 15,0 25-15,24-25 16,1 25 0,0-24-16,-26 24 15,1 0 1,0 0-16,0 0 15,-25 0 1</inkml:trace>
  <inkml:trace contextRef="#ctx0" brushRef="#br0" timeOffset="20454.0452">5879 6325 0,'25'25'47,"-25"-50"-32,0 0 32,-25 25-31,0 25 15,25 0-16,0 0 32,25-50-31,-25 0 15,25 25-31,-25-25 16,-25 25-1,0 0 48,25 25-63,0 0 31</inkml:trace>
  <inkml:trace contextRef="#ctx0" brushRef="#br0" timeOffset="21066.1064">5879 6573 0,'25'0'46,"-1"0"1,-24-25-16,-24 25 16,-1 0-31,0 25-1,25 0 17,0 0-17,25-25 1,-25-25-1,25 25 1,-25-25 0,0 0-1,0 1 16,-25 48-15,25 1 0,0-25-1</inkml:trace>
  <inkml:trace contextRef="#ctx0" brushRef="#br0" timeOffset="21853.1851">6127 6796 0,'-25'0'0,"25"25"15,25-25 1,-25 0 31,0 25-32,0-50 1,25 25-16,-25-25 47,-25 25-16,25 25-16,0 0 17,0-25-17,25 0 32,-25-25-31,0 0 15,-25 50 31,25-25-62</inkml:trace>
  <inkml:trace contextRef="#ctx0" brushRef="#br0" timeOffset="22473.2471">6325 6772 0,'0'0'16,"0"24"0,0 1 30,0-25-14,0-25-17,25 25 16,-25-24-15,-25 24 0,25 24 30,0 1 17,0-50-63,25 25 15,-25-24 17,0-1-1,-25 50 0,25-1 0,0-24-31</inkml:trace>
  <inkml:trace contextRef="#ctx0" brushRef="#br0" timeOffset="23213.3211">6821 6201 0,'0'25'47,"0"-25"-1,0-25 1,0 25 0,-25 25-16,50-25 16,-25 0-16,0-25-15,25 25-1,-25-25 1,-25 25 15,25 25-15,0 0-1,0-25 1</inkml:trace>
  <inkml:trace contextRef="#ctx0" brushRef="#br0" timeOffset="23856.3854">6846 6474 0,'0'25'47,"0"0"-16,0-50 16,0 0 0,-25 25-16,25 0 0,0 25-31,0 0 31,0-25 16,25-25-31,-25 0 15,0 25-15</inkml:trace>
  <inkml:trace contextRef="#ctx0" brushRef="#br0" timeOffset="25482.548">5928 4440 0,'0'25'31,"25"-25"0,0 0 0,-25-25-15,25 25 0,-25-25-1,-25 0 1,0 1-1,0 24 1,25 0 0,-24 24-16,-26-24 15,50 25 1,-25 0-16,25 0 15,0 0 1,25-1-16,0 1 31,0-25-31,-1 0 31,-24 0-31,25-25 16,-25 1 0,25 24-16,-25-25 15,0 0 1,0 0-16,0 0 15,-25 1 1,0 24 0,25 0-1,-24 24-15,-1-24 16,25 25-1,0 25-15,0-25 16,0-1-16,0 1 16,25-25-1,-1 0 1,-24 0-1,25-25-15,0 1 16,-25-1 0,0 0-16,25 0 15,-50 0 1,25 1-16,0-1 15,-25 25 1,0 0-16,25 0 16,-24 25-1,-1-1-15,0 1 16,25 0-1,25 0 1</inkml:trace>
  <inkml:trace contextRef="#ctx0" brushRef="#br0" timeOffset="27072.707">5953 4440 0,'0'25'63,"-25"-25"-63,25 0 31,-24 0-16,-1 0 1,0 0 0,0 0-1,0 0-15,0 0 16,-24 0-16,24 0 15,0 25 1,-24-25-16,24 0 16,-25 0-1,25 0-15,-24 0 16,24 0-1,0 0-15,0 0 16,-24 0 0,24 0-16,0 0 15,0 0 1,1 0-16,-1 0 15,0-25 1,0 25-16,0 25 16,1-25-1,-1 0-15,0 0 16,0 0-1,0 0-15,1 0 16,-1 0 0,0 24-16,0-24 15,25-24 79,0-1-63,0 0 16,0 50-32,0 0 17,0-1-17,0 1 1,0 0-1,0 0 1,0-25 0,0-25-1,25 25 1,-25-25-16,25 0 15,-25 1 1,25-1-16,-25 0 16,-25 0-1,25 0-15,-25 1 16,0 24-1,25 0-15,-25 24 16,1-24 0,-1 25-16,25 25 15,-25-25 1,25-1-16,0 1 15,0 0 1,25 0-16,0-25 16,-1 0-1,1 0 1,-25-25-1,25 0-15,0 0 16,0 1 0,-25-26-16,24 25 15,-48 0 1,24 1-16,-25 24 15,0-25-15,0 50 16,25-25 0,0 49-16,-25-24 15,1 0 1,24 0-16,0-1 15,0 1 1,24 0-16,1-25 16,-25 0-1,25-25 1,0 0-1,0 1-15,-1-1 16,-24 0 0,0-25-16,-24 26 31,-1 24-15,0 24-1,0 1-15,25 0 16,0 0-1,0-25-15</inkml:trace>
  <inkml:trace contextRef="#ctx0" brushRef="#br0" timeOffset="27707.7705">4341 4142 0,'0'0'0,"0"25"16,0 0-1,-25 0-15,25 24 16,0 1 0,0 0-16,0 24 15,0 0 1,0-24-16,0 0 15,0-26 1,0 26-16,0 0 16,0-26-1,0 1-15,0-25 47</inkml:trace>
  <inkml:trace contextRef="#ctx0" brushRef="#br0" timeOffset="28047.8045">4316 4118 0,'25'-25'31,"-25"25"-31,25 0 31,24 0-31,-24 0 16,0 0 0,24 0-16,-24 0 15,25 0-15,-1 0 16,-49 0-1,50 0-15,-25 0 32,-25 0-32</inkml:trace>
  <inkml:trace contextRef="#ctx0" brushRef="#br0" timeOffset="28393.8391">4266 4465 0,'25'-25'31,"0"25"-31,0 0 16,24-25-1,1 25-15,0 0 16,-1 0-16,1 0 15,-1 0 1,-24 25-16,0-25 16,0 0-1,0 0-15,-25 0 31</inkml:trace>
  <inkml:trace contextRef="#ctx0" brushRef="#br0" timeOffset="29193.9191">4390 3795 0,'-24'0'32,"24"25"-1,24-25 0,1 0 0,-25-25-15,0 0 15,-25 25 0,1 25-15,-1-25-1,50 25 17,-1-25 14,1 0-14,-25-25-1,-25 25-16,25 0 1</inkml:trace>
  <inkml:trace contextRef="#ctx0" brushRef="#br0" timeOffset="29817.9815">4564 3770 0,'-25'0'16,"25"25"0,0 0 30,25-25-30,0-25 15,-25 0 16,-25 25 0,25 25-32,25-25 48,-25-25-32,25 25-15,-25-24-1,-25 24 16,25 24-15</inkml:trace>
  <inkml:trace contextRef="#ctx0" brushRef="#br0" timeOffset="30549.0546">4142 4167 0,'0'25'31,"0"-25"31,0-25-46,0 0 31,0 50-16,-24-25-16,24 25 1,24-25 15,-24 0 16,0-25-47,0 0 62,0 50-62,0-25 16,0 25 0,-24 0-1</inkml:trace>
  <inkml:trace contextRef="#ctx0" brushRef="#br0" timeOffset="31250.1247">4093 4614 0,'25'0'47,"-25"0"0,0 0-16,0-25 16,-25 50 15,50-25-31,-1-25 32,-24 0-32,-24 25-16,24 25 1,-25-25 15</inkml:trace>
  <inkml:trace contextRef="#ctx0" brushRef="#br0" timeOffset="32083.208">4366 5011 0,'-25'0'15,"25"24"1,25-24 15,-25-24 0,0-1 1,0 0-1,-25 25-16,25 25 1,0-25 0,0 25-16,0-1 31,0-24 0,25 0 0,-25-24-15,0-1 15,-25 25-15,25 25 30,0-25-30</inkml:trace>
  <inkml:trace contextRef="#ctx0" brushRef="#br0" timeOffset="32657.2654">4539 4936 0,'25'0'124,"-25"-25"-92,-25 25 14,25 25-30,0 0 31,25-25-16,-25-25 0,25 25-15,-25-25-1,-25 25 17,25 25-32,0-25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04:26.955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6251 8359 0,'-25'0'31,"25"25"-31,0 0 31,0 0-31,0 24 16,0 1 0,0-1-16,0 26 15,0-1 1,0-24-16,0 24 15,0 1 1,0-51-16,25 26 16,-25 0-1,0-1-15,0 1 16,0 0-1,0-26-15,0 1 16,25-25-16,-25-25 47</inkml:trace>
  <inkml:trace contextRef="#ctx0" brushRef="#br0" timeOffset="887.0887">6127 8359 0,'0'-25'0,"0"25"15,25 0 1,-1 0 0,26-24-16,0 24 15,-1-25 1,50 25-16,-49 0 15,24 0 1,1 0-16,-26 0 16,1 25-1,-50-1-15,25-24 16,0 25-1,-50 0-15,0 0 16,25 0 0,-50-1-16,1 1 15,-26 0 1,26 0-16,-26 0 15,26-1 1,-1 1-16,25 0 16,-24-25-1,24 0-15,50 0 31,0-25-15,24 0-16,-24 25 16,25 0-1,-1 0-15,26 0 16,-26 0-1,1 25-15,-1 0 16,1 0 0,0 24-16,-1-24 15,-49 25 1,25-1-16,-25 26 15,-25-50 1,0 24-16,-24 1 16,-1 0-1,-24-26-15,-1 26 16,1-25-1,0 0-15,-1-1 16,26-24 0,-1-24-16,25-1 15,-24 25 1,49-25-16,0 25 31</inkml:trace>
  <inkml:trace contextRef="#ctx0" brushRef="#br0" timeOffset="2279.2279">7119 8657 0,'0'25'16,"0"-25"31,25 0-16,-25-25-15,0 0 15,-25 25 0,25 0-15,0 25-1,-25 0-15,25-1 31,0 1-15,25-25 0,-25 0-1,0-25 1,25 25-16,0-24 15,-25-1 1,0 0 0,0 0-1,-25 25 1,25-25-16,-25 25 15,25 25 1,0 0-16,-25-25 16,0 25-1,25 0-15,0-1 16,25 1-1,0 0 1,-25-50 0,25 25-16,0 0 15,-1-25 1,-24 1-16,25 24 15,-25-50 1,0 25-16,0 0 31,-25 25-31,1 0 16,-1 25-16,0-25 15,25 25 1,0 0-16,-25 0 16,25-1-1,25-24-15,-25 25 16,0-25-1,25 0-15,0-25 32,-1 1-32,-24-1 31,25 0-31,-50 0 15,25 0 1,-24 25 0,24 25-1,-25-25-15,0 25 16,25 0-1</inkml:trace>
  <inkml:trace contextRef="#ctx0" brushRef="#br0" timeOffset="2985.2985">7193 8657 0,'-24'25'16,"24"-50"-1,24 50-15,1-25 32,-25 0-17,25 0 1,0 0-1,0-25 1,-1 25-16,-24 25 16,25-25-16,25 0 15,-25 0 1,-25 0-16,49 0 15,-24 0 1,0 0-16,24 0 16,-24 0-1,0 0-15,25 0 16,-1 0-1,-24 0-15,0 0 16,24 0 0,-24 0-16,25 0 15,-25 0 1,-1 0-16,26-25 15,-25 50 1,0-50-16,24 25 16,-24 0-1,-25 0-15,25 0 16,0 0-1,0 0-15,-1 0 16,-24 0 15,0 0 0,0 0-31</inkml:trace>
  <inkml:trace contextRef="#ctx0" brushRef="#br0" timeOffset="4445.4442">8210 8632 0,'0'25'47,"0"0"-16,25-25-16,0 0 1,0 0 0,0-25-1,-25 0 1,0 0-1,0 0 1,0 1 0,-25 24-1,0 0-15,0 0 16,0 24-1,25 1-15,-24-25 16,-1 25 0,25 0-16,0 0 15,25-1 1,-1 1-1,-24-25-15,25-25 16,0 25 0,0-24-16,0 24 15,-25-25 1,0 0-16,0 0 15,0 0 1,0 1-16,0-1 16,-25 25-1,0 25-15,0-1 16,0-24-1,25 25-15,0 0 16,-24 25 0,48-50-16,-24 24 15,0-24 1,25 0-16,25 0 31,-25-24-31,-25-1 16,24-25-1,-24 25 1,0 1-16,-24 24 15,24 0 1,-25 0 0,0 24-1,25 1-15,-25 0 16,25 0-1,0 0 1,25-25 0,0 0-1,0 0 1,-25-25-16,24 0 31,-24 0-31,0 0 16,-24 1 15,24 48-16,0-24-15,-25 25 16,25 0 0,0 0-1,0 0 1</inkml:trace>
  <inkml:trace contextRef="#ctx0" brushRef="#br0" timeOffset="5320.532">8930 8334 0,'-25'0'0,"25"0"16,0-24-1,0-1 1,-25 25-1,0-25-15,0 25 16,1 0 0,-1 0-16,-25 0 15,25 25 1,-24 0-16,-1-1 15,50 26 1,-49 0-16,24 24 16,25-24-1,0 24-15,0-24 16,25-1-1,24-24-15,-24 25 16,25-26-16,-1-24 16,26 0-1,-26 0-15,1-24 16,49-1-1,-49 0-15</inkml:trace>
  <inkml:trace contextRef="#ctx0" brushRef="#br0" timeOffset="5670.567">9302 8062 0,'0'24'32,"0"1"-32,0 25 15,0-1 1,-25 26-16,0-26 15,25 51 1,-25-26-16,1 0 16,24 1-16,0-1 15,0 1 1,0-26-16,0 1 15,24-25 1,-24-1-16,0 1 16,0-25-1</inkml:trace>
  <inkml:trace contextRef="#ctx0" brushRef="#br0" timeOffset="6495.6495">8806 7888 0,'0'0'15,"0"25"48,0-50-63,24 25 31,-24-25-15,-24 25 15,24 25 0,0 0 0,0-25 16,24 0-31,1-25-1,-25 0 1,0 0 15,-25 25-31,1 25 31,24 0 0,0-25-15</inkml:trace>
  <inkml:trace contextRef="#ctx0" brushRef="#br0" timeOffset="7142.7142">9103 7789 0,'0'0'31,"25"0"0,0 0-15,0 0 15,-25 0-15,-25 0 15,0 0 0,25 0-15,0 24 15,25-24 0,0 0 0,-25-24-15,25 24 0,-25 0-1,-25 0-15,25 0 31,-25 0-15,25 24-16,0-24 16</inkml:trace>
  <inkml:trace contextRef="#ctx0" brushRef="#br0" timeOffset="8012.8012">9500 8334 0,'0'25'62,"0"-50"-46,25 25-1,0 0 1,-25-24 15,-25 24-15,0 0-1,25 24 1,0-24-1,0 0 1,0 0 31,25 0-32,0 0 1,-25-24 0,-25 24 30,0 0-30,25 24 0,0-24-1</inkml:trace>
  <inkml:trace contextRef="#ctx0" brushRef="#br0" timeOffset="8728.8727">9475 8781 0,'0'-25'0,"0"50"15,0 0 32,25-25-16,-25-25-15,0 25-1,0-25 17,0 25-1,-25 25 0,25 0 0,25-25 0,-25 0-15,0-25 0,25 25-1,-25-25-15,0 0 31,-25 50-15,25-25 0,0 25-1,0 0 1</inkml:trace>
  <inkml:trace contextRef="#ctx0" brushRef="#br0" timeOffset="9504.9504">9203 9302 0,'0'25'16,"0"-25"-1,0 24 1,0-24 46,0-24-62,0-1 31,0 0 1,0 50-17,0-25 1,-25 0-1,25 25-15,0-1 32,25-24 14,-25 0-30,0-24-16,24-1 16,-24 0-1,-24 25 16,24 25-15,0 0 15,-25-25-31</inkml:trace>
  <inkml:trace contextRef="#ctx0" brushRef="#br0" timeOffset="10333.0332">8756 9327 0,'0'24'46,"0"1"-14,25-25-17,0 0 16,-25-25-15,0 25-16,0-24 16,0-1 15,0 25-31,-25 25 31,0-25 0,25 24-31,0 1 31,25-25-15,0-25 0,-25 25 15,0-24-31,0-1 31,0 25 0,-25 0-31,0 25 31,25-1-15,0-24 0</inkml:trace>
  <inkml:trace contextRef="#ctx0" brushRef="#br0" timeOffset="11393.1392">6400 9401 0,'-25'25'63,"50"-25"-63,-25 25 31,24-25-16,-24-25-15,0 25 16,25-25 0,-25 0 15,-25 25-16,25-25 1,0 25 0,-24 25-1,-1 0 16,25 0-31,0 0 32,25-25-32,-1 0 31,-24-25-31,0 25 15,25-25 1,-25 0 0,25 0-1,-50 25-15,25-24 16,-25 24-1,25 0 1,-24 24-16,24 1 16,-25-25-1,25 25-15,0 0 31</inkml:trace>
  <inkml:trace contextRef="#ctx0" brushRef="#br0" timeOffset="12959.2958">6424 9475 0,'0'25'46,"0"0"-30,0-25 0,0 25-1,-24 24 1,24-24-1,0 0-15,0 0 16,0 0 0,-25 24-16,25-24 15,0 0 1,0 24-16,-25-24 15,25 25 1,0-25-16,0 24 16,-25-24-16,25 0 15,0 25 1,0-26-16,0 1 15,0 0 1,0 25-16,0-26 16,0 1-1,0 25-15,-25-25 16,25-1-1,0 1-15,0 0 16,0 0 0,0 0-16,25-1 15,-25 1 1,0 0-1,0-50 48,0 0-48,-25 1 17,25 48-17,-24-24 1,24 25-1,-25 0 17,50 0-17,-1-25 16,1 0-15,-25-25 0,25 0-1,-25 0 16,0 1-31,-25-1 16,25 25 0,-25 0-1,1 0 1,-1 25-16,0-1 15,25 1-15,0 0 16,0 0 0,0 0-1,25-1 1,0-24-1,-1-24 1,1 24-16,-25-25 16,0 0-1,25 0-15,-25 0 16,0 1-1,-25-1-15,25 0 32,-25 50-17,1 0 1,-1-1-16,25 1 15,0 0 1,0 0 0,25-25-1,-1 0 1,1-25-1,-25 0-15,0 0 16,25 1-16,-25-1 16,0 0-1,-25 25-15,25 0 31,-25 25-31,1 0 16,-1-1 0,25 1-1,25-25 1,-1-25-1</inkml:trace>
  <inkml:trace contextRef="#ctx0" brushRef="#br0" timeOffset="13775.3774">6350 9426 0,'0'25'31,"25"-1"16,0-48-31,-1-1-1,-24 25 1,0-25-16,0 0 31,0 0-15,0 25-1,-24 0-15,-1 25 32,0-25-32,0 25 15,25 0 1,0 0-16,0-25 15,0 24 1,25-24-16,0 0 16,0 0-1,-1-24-15,-24-1 16,25 25-1,-25-25-15,0 0 16,0 0-16,0 1 31,-25 24-31,25 24 16,-24-24-1,-1 25-15,25 0 16,-25-25 0,50 25-16</inkml:trace>
  <inkml:trace contextRef="#ctx0" brushRef="#br0" timeOffset="14674.4672">6251 11063 0,'0'-25'78,"-25"25"-62,25-25-1,0 25 1,-25-25-16,0 25 16,-24 25-1,49-25-15,-25 25 16,0 0-1,0 0-15,1 24 16,24 1-16,0 0 16,0-1-1,0 1-15,24-25 16,1-1-1,25 1-15,-25-25 16,24 0 0,-24 0-16,25-25 15,-1 1 1,-24 24-16,25-50 15</inkml:trace>
  <inkml:trace contextRef="#ctx0" brushRef="#br0" timeOffset="14971.497">6623 10939 0,'0'25'0,"0"24"15,0-24-15,0 25 16,0-1 0,-25 1-16,25 0 15,0-1 1,0 26-16,0-51 15,0 1 1,0 25-16,25-25 16,-25-1-1,0 1 1</inkml:trace>
  <inkml:trace contextRef="#ctx0" brushRef="#br0" timeOffset="15617.5616">5531 11212 0,'0'25'31,"25"-25"1,-25-25-17,25 25 1,-25-25-1,-25 25 17,0 0-1,25 25-16,0 0 17,25-1 14,-25-24-46</inkml:trace>
  <inkml:trace contextRef="#ctx0" brushRef="#br0" timeOffset="16044.6043">5631 11460 0,'0'25'94,"0"-25"-48,0-25-30,0 25 0,0-25-1,-25 25 1,0 0-1,25 25 1,0 0 0,25-25-1</inkml:trace>
  <inkml:trace contextRef="#ctx0" brushRef="#br0" timeOffset="16617.6616">6152 11981 0,'0'-25'0,"0"50"15,24-25 1,-24 24-1,25-48 32,0 24-16,-25-25-31,0 0 32,-25 25-32,0 0 31,25 25-16,-24-25 1,24 25-16,24-1 31,1-24-15,0 0-1</inkml:trace>
  <inkml:trace contextRef="#ctx0" brushRef="#br0" timeOffset="17048.7047">6474 11981 0,'-25'0'16,"50"0"15,-25 24-16,0-48-15,0 48 16,25-48 0,0-1-1,-50 25 16,25-25-15,0 50 0,-25 0-1,25-1 1,25-24 15,0 0-15</inkml:trace>
  <inkml:trace contextRef="#ctx0" brushRef="#br0" timeOffset="17526.7525">6995 11187 0,'0'25'46,"0"0"-14,25-25-32,-25-25 31,0 0 0,0 0-31,0 25 16,0 25 30,-25-25-46,25 25 16,0 0 15</inkml:trace>
  <inkml:trace contextRef="#ctx0" brushRef="#br0" timeOffset="17935.7934">7094 11485 0,'-25'0'15,"25"24"-15,25-24 47,-25-24-16,25 24-31,-50 0 47,0 0-31,25 24 15,25-24 0,-25 0-15</inkml:trace>
  <inkml:trace contextRef="#ctx0" brushRef="#br0" timeOffset="19011.901">5904 8830 0,'0'25'47,"0"0"-16,24-25-15,-24 0 0,25-25 15,0 25-31,-25-25 15,0 1-15,0-1 32,-25 25-32,25-25 15,-25 25 1,25 25-16,-24-25 15,-1 25 1,0-1-16,25 26 16,-25-25-1,50 0-15,0-25 31,0 0-31,-1 0 16,-24 0 0,0-25-16,25 0 15,-25 0 1,25 25-16,-50-25 15,25 1 1,0-1-16,-25 25 16,25 0-1,-24 25-15,-1-1 16,0-24-1,25 25-15,0 0 16,0 0 0,25-25-1</inkml:trace>
  <inkml:trace contextRef="#ctx0" brushRef="#br0" timeOffset="20245.0243">5928 8905 0,'-24'0'0,"24"-25"31,-25 25-31,0 0 32,0 0-1,25 0-31,-25 0 15,0 0-15,-24 0 16,24 0 0,-25 0-16,26 25 15,-26-50 1,0 50-16,1-25 15,-1 0 1,25 0-16,-49 0 16,49 0-1,-24 0-15,24-25 16,-25 50 0,1-50-16,49 25 15,-50 0 1,25 0-16,0 25 15,25-25 1,-24 0-16,-1 0 16,0 0-1,0 0-15,25 0 16,-25 0-1,25 25-15,-24-25 16,-1 0 0,25-25 46,-25 50 32,25-25-79,0 24 1,0 1-1,25-25 17,-25 25-32,25-50 15,-1 0 1,1 1-1,-25 24 1,0-25 0,0 0-16,-25 0 15,1 25 1,-1 0-16,0 0 15,25 25 1,-25-25-16,0 25 16,0 0-1,25-25-15,25 24 16,0 1-1,0-25 1,-25 0 0,25-25-1,0 1 1,-1 24-16,1-25 15,-25 0 1,0 0-16,-25 0 16,1 25-1,-1 0 1,0 0-1,25 25-15,0 0 16,-25 0-16,25 0 16,25-25-1,-25 0 1</inkml:trace>
  <inkml:trace contextRef="#ctx0" brushRef="#br0" timeOffset="20975.0973">4366 8682 0,'0'24'0,"-25"-24"31,25-24 32,0 24-63,-25-25 15,0 25 1,0-25-16,1 25 16,24 0-1,-25 0-15,0 25 16,0 0-16,0-1 15,25 26 1,0 0-16,0-1 16,-24 1-1,48-1-15,-24 26 16,0-25-1,25-1-15,25 1 16,-25-25 0,-1-1-16,26-24 15,-25 0 1,24-24-16,1-1 15,-50 0 1</inkml:trace>
  <inkml:trace contextRef="#ctx0" brushRef="#br0" timeOffset="21270.1268">4564 8607 0,'0'25'16,"0"25"0,0-1-16,-25 1 15,25-1 1,0 26-16,0-26 15,0 26 1,25-25-16,-25 24 16,0-49-1,0 24-15,25-24 16,-25-25-1</inkml:trace>
  <inkml:trace contextRef="#ctx0" brushRef="#br0" timeOffset="21802.18">4341 8136 0,'0'25'0,"0"0"15,0-1 17,0-24-17,0-24-15,25 24 16,-25-25-1,0 0 1,-25 0 0,25 50-1,0-25-15,-25 0 31,25 25-15,25-25 0,-25 25-1,0-25 1</inkml:trace>
  <inkml:trace contextRef="#ctx0" brushRef="#br0" timeOffset="22177.2175">4539 8136 0,'-25'0'0,"25"25"31,0 0-15,25-25 15,-25 0 0,0-25-31,0 0 31,0 25 0,-25 0 1,25 25-32,0 0 15</inkml:trace>
  <inkml:trace contextRef="#ctx0" brushRef="#br0" timeOffset="22845.2843">3845 8855 0,'-25'25'0,"25"0"15,0 0 1,25-25 31,-25-25-47,25 0 31,-25 0-31,-25 0 31,25 25 0,-25 25-15,25 0 0,0 0 15,25 0-16,-25-25 1</inkml:trace>
  <inkml:trace contextRef="#ctx0" brushRef="#br0" timeOffset="23322.332">3820 9277 0,'25'25'47,"-25"-50"-16,0 25-16,0-25 1,0 0 0,0 25-1,-25 0 16,0 25-15,25 0 0,0 0-16,25 0 31,0-25-16,-25 0 1,25 0-16</inkml:trace>
  <inkml:trace contextRef="#ctx0" brushRef="#br0" timeOffset="23918.3916">4242 9649 0,'0'0'15,"-25"25"1,25 0 15,25-25-15,-25 24-1,0-48 1,0 48-1,0-48-15,0-1 32,0 0-17,0 25 1,-25 0-1,25 25 1,0 0 0,25-1 15,-25-24-31</inkml:trace>
  <inkml:trace contextRef="#ctx0" brushRef="#br0" timeOffset="24293.4291">4490 9624 0,'0'25'15,"-25"-25"1,25 25 15,25-25-31,-1 0 16,1 0 15,-25-25-31,0 0 31,0 25-31,-25 0 31,1 25 1,24 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05:32.009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6697 14337 0,'0'-25'47,"0"0"-31,-25 25-16,25-24 15,-24-1 1,24 0-16,-25 0 15,25 0-15,-50 1 16,25 24 0,1-25-16,-1 25 15,-25 0 1,25 0-16,1 0 15,-26 25 1,25-1-16,0 1 16,-24 0-1,24 25-15,0-1 16,0 1-1,1 0-15,24-1 16,0 1 0,0-1-16,0 1 15,24-25 1,1 0-16,0-1 15,25 1 1,-26 0-16,1-25 16,50 0-1,-51 0-15,26-25 16,0 25-16,-1-25 15,-24 25 1,0 0-16,0-24 16,-1 24 15,-24-25 0,0 25-15</inkml:trace>
  <inkml:trace contextRef="#ctx0" brushRef="#br0" timeOffset="1295.1295">6325 13395 0,'25'0'0,"-25"24"47,0 1-31,0 25-1,0-1-15,0 1 16,0 24 0,0-24-16,0 0 15,0 24 1,25-24-16,-25-1 15,0-24 1,0 25-16,25-26 16,-25 1-1,0-50 32</inkml:trace>
  <inkml:trace contextRef="#ctx0" brushRef="#br0" timeOffset="2158.2158">6077 12650 0,'0'25'15,"0"-25"1,0 25 0,0 25-16,0-1 15,0 26 1,0-26-16,0 1 15,0-1 1,0 1-16,0-25 16,0 24-1,25-49-15,-25 25 16,0 0-1,0-25 1</inkml:trace>
  <inkml:trace contextRef="#ctx0" brushRef="#br0" timeOffset="2480.2479">6028 12725 0,'0'-25'15,"0"0"1,24 25 0,1 0-1,25 0-15,-25 0 16,24-25-1,1 25-15,24 0 16,-24 0 0,-1 0-16,-24 0 15,0 0-15,0 0 16,0 0-1,-50 0-15,-25 25 32</inkml:trace>
  <inkml:trace contextRef="#ctx0" brushRef="#br0" timeOffset="2755.2755">6028 12898 0,'0'0'32,"24"0"-1,26 0-31,-25 0 15,49 0 1,-24 0-16,24 0 16,-24 0-16,-1 0 15,-24-24 1,-25 48-16</inkml:trace>
  <inkml:trace contextRef="#ctx0" brushRef="#br0" timeOffset="3320.332">5631 12799 0,'-25'0'16,"50"25"15,-25-50 0,0 25-31,0-25 47,0 25 0,0 25-32,-25-25-15,25 25 31,0-25-31</inkml:trace>
  <inkml:trace contextRef="#ctx0" brushRef="#br0" timeOffset="3754.3754">5631 13047 0,'24'0'63,"1"0"-32,-50-25 0,1 25 0,24 0-15,0 25-1,0-25 32</inkml:trace>
  <inkml:trace contextRef="#ctx0" brushRef="#br0" timeOffset="4335.4331">5978 12477 0,'0'25'31,"25"-25"16,-25-25-16,25 25-15,-50-25 0,0 25 15,25 25-16,-25-25 1,25 25 15,25-25-15,-25 0-1</inkml:trace>
  <inkml:trace contextRef="#ctx0" brushRef="#br0" timeOffset="4748.4744">6251 12452 0,'0'25'31,"25"-25"1,-25-25 14,24 25-30,-48 0 15,-1 0 0,25 25 1</inkml:trace>
  <inkml:trace contextRef="#ctx0" brushRef="#br0" timeOffset="5350.535">6796 12774 0,'-24'0'0,"48"0"125,-24-24-94,-24 24 31,24 24-62,0 1 31</inkml:trace>
  <inkml:trace contextRef="#ctx0" brushRef="#br0" timeOffset="5761.5761">6796 13047 0,'0'25'47,"25"-25"-31,-25-25 46,0 25-31,-25 0 0,25 25 1</inkml:trace>
  <inkml:trace contextRef="#ctx0" brushRef="#br0" timeOffset="7421.7421">6350 14039 0,'-25'0'0,"25"0"31,0 0 0,25 0-15,0 0-1,0-24 1,-25-1 15,0 0-15,-25 25-1,0 0 1,0 0-1,25 0-15,-25 25 16,1 0 0,48-1 15,1-24 0,-25 0-31,25 0 16,0 0-16,-25-24 15,25 24 1,-25-25-16,0 0 31,-25 25-15,0 0-1,0 0 1,25 0-1,-25 25-15,25 0 32,0-1-17,25-24 1,-25 25-1,25-25 1,0-25-16,0 25 16,-1 0-1,-24-24-15,0-1 16,0 0-1,0 0 1,0 0-16,0 1 16,-24 24-1,-1 0-15,-25 24 16,50-24-1,-25 25-15,1-25 16,24 25 0,-25 0-16,50 0 31,-1-25-16,1 24 1,0-24-16,0 0 16,0-24-1,-1 24-15,-24-25 16,0 0-1,0 0 1,0 0 0,-24 25-16,-1 0 15,-25 0 1,50 0-16,-25 25 15,1-25-15,24 25 16,0 0 0,24-25-16,1 25 15,-25-25 1</inkml:trace>
  <inkml:trace contextRef="#ctx0" brushRef="#br0" timeOffset="8501.8498">6276 13370 0,'0'25'46,"0"-1"-14,24-24-32,1 0 15,-25 0 1,25-24-1,0 24-15,-25-25 16,0 0 0,-25 25-1,0 0 1,25 0-1,-49 0 1,24 0-16,25 25 16,-25 0-1,25-1-15,25 1 31,0-25-31,-1 0 16,1 0 0,-25 0-16,25-25 15,0 25 1,0-24-16,-25-1 15,0 0 1,0 25 0,-25 0-16,0 0 15,0 0 1,0 0-16,1 25 15,-1 0 1,25-1 0,25-24-1,-1 0 1,1 0-1,0 0-15,-25-24 16,25 24 0,0-25-16,-25 0 15,0 25 1,-25 0-16,0 0 31,0 0-31,25 0 16,-25 25-1</inkml:trace>
  <inkml:trace contextRef="#ctx0" brushRef="#br0" timeOffset="9894.9894">5953 14461 0,'-25'0'32,"25"25"-17,0 0 1,25-25-1,0 0 1,0 0 0,0-25 15,-25 0-16,-25 0 1,0 25 15,0 0-31,0 25 31,25-25-31,0 25 16,0 0 0,0 0-1,0-25 1,25 0-1,0 0 1,0 0-16,0 0 16,-25-25-1,0 0-15,0 0 16,0 0-1,0 25 1,-25 0 0,0 25-16,0-25 15,0 25-15,25 0 31,0 0-15,0-25 0,25 0-1,0-25 1,0 25-16,-25-25 15,25 0 1,-25 0 0,-25 25-1,25-24-15,-25 24 16,25 24-1,-25-24-15,25 25 16,-25 0 0</inkml:trace>
  <inkml:trace contextRef="#ctx0" brushRef="#br0" timeOffset="10639.0638">5904 14560 0,'-25'-24'31,"0"24"16,0 0-31,25 0-1,-25 0-15,0 0 16,1-25 0,-1 25-16,0 0 15,-25 0 1,26 0-16,-26 0 15,0 0 1,26 0-16,-26-25 16,25 25-1,-49 0-15,49 0 16,-25 0-1,1 0-15,24 0 16,-25 0 0,26-25-16,-1 25 15,-25 0 1,25 0-16,25 0 15,-24 0-15,-1 0 16,0 0 0,50 0 15,0 0-16</inkml:trace>
  <inkml:trace contextRef="#ctx0" brushRef="#br0" timeOffset="11465.1464">5035 14461 0,'0'-25'15,"-24"25"-15,-1 0 31,0 0 1,0 0-17,25 25 1,0-25-16,0 25 15,0 0 1,0 0-16,0-1 16,0-24-1,25 25 1,0-50-16,0 25 15,-1-24 1,-24-1 0,0 0-1,0 0-15,0 0 16,0 1-1,-24 24-15,-1 0 16,0 0 0,0 24-16,0-24 15,1 25 1,24 0-16,-25 0 15,25 0 1,0-1-16,25 1 31,-1-25-31,1 0 16,-25-25-1,50 25-15,-25-24 16,-25-1-16,24 0 16,-24 0-1,-24 0-15,24 1 16,-25-1-1,0 25-15,0 0 16,25 25 0,-25-1-16,1 1 15,-1 0 1,25 0-16,0 0 15,25-1 1,-1-24 0,1 0-1,25-24-15,-25 24 16,-1-25-1,-24 0-15,0 0 16,0 0 0,0 25-16,-24 0 15,-1 0 1,0 0-16,0 25 15,25-25 1,0 25-16,0 0 16,0 0-16,0-25 15</inkml:trace>
  <inkml:trace contextRef="#ctx0" brushRef="#br0" timeOffset="12249.2248">5879 14486 0,'0'25'16,"0"0"15,25-25 0,-1 0-31,-24 0 31,25 0-31,-25-25 16,0 0-1,-25 25 17,25 0-17,-24 25-15,24 0 16,-25-25-1,25 24-15,25 1 16,-25 0 0,24-25-1,-24 0 1,25-25-16,0 25 15,-25-25 1,25 1-16,-25-1 16,0 0-1,0 0-15,-25 25 16,0 0-1,0 0-15,25 25 16,-24-25 0,-1 25-16,25 0 15</inkml:trace>
  <inkml:trace contextRef="#ctx0" brushRef="#br0" timeOffset="13210.3208">4242 14089 0,'0'-25'16,"0"50"-1,0 25 16,0-26-31,0 26 16,0 0 0,0-1-16,0 26 15,-25-26 1,25 26-16,0-26 15,0 1 1,0 0-16,0-26 16,0 1-16,25 0 15,-50-25 1,25 0-1</inkml:trace>
  <inkml:trace contextRef="#ctx0" brushRef="#br0" timeOffset="13434.3433">4242 14461 0,'0'0'15,"49"-25"1,-24 25-1,0 0 1,24 0-16,1 0 16,-50 0-1,50 0-15</inkml:trace>
  <inkml:trace contextRef="#ctx0" brushRef="#br0" timeOffset="13734.3733">4440 14064 0,'0'0'31,"0"25"-16,0 25 1,0-1-16,0 26 16,0-1-1,25 1-15,-25-1 16,25 0-1,-1 26-15,-24-51 16,25 26 0,-25-51-16,25 26 15,0 0 1</inkml:trace>
  <inkml:trace contextRef="#ctx0" brushRef="#br0" timeOffset="15233.5232">6424 14858 0,'0'25'47,"0"0"-32,25-25 17,0 0-17,-25-25 1,25 25-1,-25-25-15,0 0 16,0 0 0,-25 25-1,0 0 1,0 25 15,25-25-31,0 25 16,0 0-16,0 0 31,0-25-16,0 24 1,25-24-16,0-24 16,0 24-1,0-25-15,-25 25 16,0-25-1,24 0-15,-24 0 16,-24 25 0,24 0-1,-25 25 1,0-25-1,0 25 1,25 0-16,0 0 31,25-25-15,0-25-1,0 25 17,-25-25-32,0 0 15,0 0 1</inkml:trace>
  <inkml:trace contextRef="#ctx0" brushRef="#br0" timeOffset="16663.6662">6474 15032 0,'0'24'125,"0"26"-110,0-25 1,0 0-16,0 24 16,0-24-1,0 25-15,0-26 16,25 26-16,-25 0 15,0-1 1,0-24-16,0 0 16,0 25-1,0-26-15,25 26 16,-25 0-1,0-26-15,0 1 16,0 0 0,0 25-16,0-26 15,0 1 1,0 0-1,-25-25 141,25 25-124,-25-25-32,25 25 15,0-1 1,0 1-1,0 0 17,25-25-17,-25-25 1,25 25-1,-25-25-15,24 1 32,-24-1-32,0 0 15,-24 0 1,24 25-1,-25 25 1,0-25 0,0 25-16,0 0 15,25-1 1,0 1-16,0 0 31,25-25-31,0 0 31,25 0-31,-50-25 16,24 25-1,1-25-15,0 1 16,-25-1 0,0 0-16,0 0 15,-25 0 1,0 25-16,1 0 15,24 25 1,-50 0-16,25 0 31,0 0-31,25-1 16,0 1-16,25-25 15,0 0 1</inkml:trace>
  <inkml:trace contextRef="#ctx0" brushRef="#br0" timeOffset="17526.7525">6449 14957 0,'0'-25'94,"0"50"-63,0-50-31,0 50 15,0 0 17,0 0-17,25 0-15,-25-1 31,0 1-31,0 0 16,0 0 0,0-25-1</inkml:trace>
  <inkml:trace contextRef="#ctx0" brushRef="#br0" timeOffset="18685.8684">6375 16197 0,'0'25'31,"0"0"-31,0-25 16,-25 25-1,25 24-15,0-24 16,0 25 0,0 0-16,-25-1 15,25-24-15,25 0 16,-25 24-1,0-24-15,25 0 32,-25-25-32</inkml:trace>
  <inkml:trace contextRef="#ctx0" brushRef="#br0" timeOffset="18927.8926">6350 16396 0,'50'0'31,"-26"25"-31,1-25 16,50 0-1,-51 25-15,51-25 16,-50 0 0,49 0-16,-49 0 15</inkml:trace>
  <inkml:trace contextRef="#ctx0" brushRef="#br0" timeOffset="19238.9237">6772 16222 0,'0'25'0,"0"-25"15,-25 50-15,25-1 16,0 1 0,0 0-16,-25 24 15,50-24 1,-25-1-16,0 1 15,25-1 1,-25-24-16,24 25 16,1-50-1,-25 25-15</inkml:trace>
  <inkml:trace contextRef="#ctx0" brushRef="#br0" timeOffset="20533.0531">7045 14436 0,'-25'0'31,"25"25"47,0 0-62,25-25 31,-1 0-32,-24-25 1,25 25-1,-25-25 1,-25 1-16,1 24 31,-1 0-31,25 24 31,-25 1-15,25 0 0,25 0-16,-25 0 31,25-25-16,-1-25 1,1 25-16,0 0 16,-25-25-1,0 0-15,0 0 16,0 1-1,-25 24-15,0 0 16,1 24 0,-1 1-1,25 0 16,0 0-15,25-25 0,-1-25-16,1 25 31,0-25-31,-25 0 31,0 1-31,-25 24 16,0 0-1,25 24 1,-24 1-1,24-25 1</inkml:trace>
  <inkml:trace contextRef="#ctx0" brushRef="#br0" timeOffset="21776.1774">7119 14461 0,'25'0'32,"0"0"-17,-1 0 1,1 0-16,0 0 15,25 0 1,-26 0-16,26 0 16,0 0-1,-26 0-15,26 0 16,-25 0-16,49 0 15,-49 0 1,25 0-16,-1 0 16,1 0-1,-1 0-15,-24 0 16,50-25-1,-51 25-15,26 0 16,-25 0 0,49 0-16,-49 0 15,0 0 1,25 0-16,-26 0 15,-24 0 1,25 0-16,0 0 16,-50-24 62,0 24-32,25-25-46,0 50 32,-24-25-32,-1 0 31,25 24-31,0 1 15,0 0 1,25-25 0,-25 25-1,24-25-15,-24 0 16,25 0-1,0 0-15,0 0 16,-25-25 0,25 0-16,-25 0 31,0 1-31,-25 24 15,0 0 1,0 0 0,0 24-1,25-24 1,0 25-16,0 0 15,0 0 1,0-25 0,25 0-1,0 0-15,0 0 16,-25-25-1,25 25-15,-25-25 16,0 0 0,0 1-16,0 24 31,-25 0-16,0 0 1,0 24-16,0 1 31,25 0-31,0 0 16,25-25-1,0 0 1</inkml:trace>
  <inkml:trace contextRef="#ctx0" brushRef="#br0" timeOffset="22226.2224">8706 14114 0,'0'25'31,"0"-1"-15,-24 1-16,24 25 15,0-1-15,0 1 16,24 0 0,-24-1-16,0 1 15,0 0 1,0-1-16,0-24 15,0 25 1,25-26-16,0 1 31,-25-50 0</inkml:trace>
  <inkml:trace contextRef="#ctx0" brushRef="#br0" timeOffset="22500.2498">8706 14387 0,'25'-25'16,"0"25"-1,25 25 1,-50-25-16,49 0 16,1 0-1,-25 0-15,24-25 16,-24 25-1,25 0-15,-25-25 16,-1 25 0</inkml:trace>
  <inkml:trace contextRef="#ctx0" brushRef="#br0" timeOffset="22836.2834">9128 14064 0,'0'0'31,"-25"25"-31,25 25 16,0-1-1,0 1-15,0 24 16,0-24 0,0 0-16,0-1 15,0 1 1,0-1-16,25 1 15,-25 0 1,25-26-16,-25 1 16,25 25-1,-25-25-15,25-25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08:47.029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12328 3795 0,'0'25'32,"0"0"-1,0 24-31,0 1 15,0 0-15,-25-1 16,25 1 0,-25 24-16,25-24 15,0 24 1,0 1-16,0-26 15,0 26 1,0-26-16,0 1 16,-24-25-1,24-1-15,0 1 16,0 0-1,0-25-15</inkml:trace>
  <inkml:trace contextRef="#ctx0" brushRef="#br0" timeOffset="720.072">12353 3795 0,'0'25'47,"25"0"-31,-25 0-16,0 24 15,0 1 1,24 24-16,1-24 16,0-25-1,0 24-15,0 1 16,-1-1-1,26-24-15,-50 25 16,50-25 0,-26-1-16,1 1 15,0 0 1,25 0-16,-26 0 15,-24-25-15,25 24 16,-25-48 15,0-26 16,0 25-47,0-24 16,0-26-1,0 1-15,25-1 16,-25 26-1,25-50-15,0 24 16,-25 1 0,24 24-16,1-24 15,0 49 1,-25-25-16,0 25 15,25 25-15,-25 0 32</inkml:trace>
  <inkml:trace contextRef="#ctx0" brushRef="#br0" timeOffset="3915.3915">13097 3497 0,'-25'0'31,"25"-24"-31,0 48 15,0-48 1,0 24 15,0-25-31,-25 25 31,0-25-15,1 25 0,-1 0-16,25-25 15,-25 25 1,0 0-16,-24 0 15,24 0-15,0 0 16,0 25 0,0-25-16,-24 0 15,24 0 1,0 0-16,-24 25 15,-1-25 1,50 25-16,-50-25 16,1 24-1,49-24-15,-50 25 16,25-25-1,1 25-15,-26 0 16,25 0 0,0-25-16,1 49 15,-26-24 1,25 0-16,25 25 15,-50-1-15,1-24 16,49 25 0,-25-26-16,0 26 15,0 0 1,1-26-16,24 26 15,0-25 1,-25 24-16,25-24 16,-25 25-1,25-1-15,0 1 16,0 0-1,0-1-15,0 1 16,0-1 0,0 1-16,0 0 15,25-26 1,-25 26-16,25 0 15,-25-26 1,24 26-16,1-25 16,0 0-1,0 0-15,0-1 16,24 1-1,-24 0-15,25-25 16,-25 0 0,-1 0-16,26 0 15,-25 0-15,0 0 16,-1 0-1,26-25-15,-25 0 16,0 1 0,-1 24-16,26-25 15,-50 0 1,50 0-16,-1 0 15,-49 0 1,50 1-16,-1-1 16,-49-25-1,50 25-15,-25 1 16,0-1-1,-1 0-15,1 0 16,25-24 0,-50-1-16,25 25 15,-1-24 1,1-1-16,0 25 15,-25-24 1,0-1-16,25 25 16,0-24-1,-25 24-15,0 0 16,24-25-16,-24 1 15,0 24 1,0-25-16,0 1 16,0-1-1,-24 1-15,24 24 16,0-25-1,-25 25-15,0-24 16,25 49 0,-25-25-16,0 0 15,1 25 1,-1-25-16,0 25 15,0 0 1,0 25-16,1 0 16</inkml:trace>
  <inkml:trace contextRef="#ctx0" brushRef="#br0" timeOffset="4671.4671">11807 4688 0,'0'25'31,"0"0"-15,25-1-16,-25 26 16,0-25-1,25 25-15,-25-26 16,0 26-1,0-25-15</inkml:trace>
  <inkml:trace contextRef="#ctx0" brushRef="#br0" timeOffset="5015.5015">11584 5035 0,'0'25'16,"0"0"0,0 0-16,0 0 15,0-25 1,0 49-16,0-24 15,0 0 1,25 0-16,-25-25 16</inkml:trace>
  <inkml:trace contextRef="#ctx0" brushRef="#br0" timeOffset="5310.531">11485 5159 0,'0'50'16,"-25"-25"-16,25 24 16,0-24-1,0 25-15,0-1 16,0-24-1,0 0-15,0 0 16</inkml:trace>
  <inkml:trace contextRef="#ctx0" brushRef="#br0" timeOffset="5598.5598">11311 5333 0,'-25'25'16,"25"0"-1,0-1-15,0 26 16,25-25 0,-25 24-16,0 1 15,0-25 1,0 0-16</inkml:trace>
  <inkml:trace contextRef="#ctx0" brushRef="#br0" timeOffset="5839.5839">11162 5432 0,'0'25'0,"0"25"16,-25-1 0,25 1-16,0-25 15,0 24 1,0 1-16</inkml:trace>
  <inkml:trace contextRef="#ctx0" brushRef="#br0" timeOffset="6791.6791">10492 5804 0,'-24'50'31,"24"-25"-16,0 24-15,0 1 16,24 0 0,-24 24-16,0-24 15,25-26 1,-25 26-16,25 0 15,-25-26 1,0-24-16</inkml:trace>
  <inkml:trace contextRef="#ctx0" brushRef="#br0" timeOffset="7056.7056">10443 5829 0,'0'-25'16,"25"0"-16,-25-24 16,24 24-16,1 0 15,25 0 1,-25 1-16,24-1 15,1 25 1,-25-25-16,24 25 16,-24 0-1</inkml:trace>
  <inkml:trace contextRef="#ctx0" brushRef="#br0" timeOffset="7322.7322">10418 6052 0,'0'-24'31,"50"24"-15,-26-25-1,1 0-15,25 0 16,-25 0 0,24 1-16,1-1 15,-25 25-15,-1-25 16</inkml:trace>
  <inkml:trace contextRef="#ctx0" brushRef="#br0" timeOffset="8128.8128">10716 5358 0,'-25'-25'15,"0"25"1,0-25-16,-24 25 15,24 25 1,-25-25-16,25 50 16,-24-26-16,-1 26 15,1 0 1,-1-1-16,25 1 15,-24-1 1,24 1-16,0 24 16,0 1-1,0-1-15,1 1 16,24 24-1,0-49-15,0 24 16,0 0 0,24 1-16,26-26 15,-25 1 1,0 0-16,24-26 15,1 1 1,-1 0-16,1 0 16,24-25-1,1 0-15,-50-25 16,49 0-1,-24 0-15,24-24 16,-49 24-16,49-49 16,-49 24-1,25-24-15,-26-1 16,-24 26-1,25-26-15,-25-24 16,25 25 0,-50-1-16,25-24 15,-25 24 1,1 26-16,-26-1 15,25 1 1,-49-1-16,24 25 16,-24 25-1,24 0-15,1 0 16,-26 25-1,50 0-15,-24 0 16</inkml:trace>
  <inkml:trace contextRef="#ctx0" brushRef="#br0" timeOffset="9745.9745">12328 4961 0,'0'25'31,"-25"-25"0,25 25-15,0-1-1,0 1 17,-25 0-32,25 0 15,0 0 1,0-25-1,0 24 1,0 1-16,0 0 16,0 25-1,-24-26-15,24 1 16,-25 0-16,25 25 15,0-26 1,-25 1-16,25 25 16,0-25-1,-25-1-15,25 26 16,0-25-1,0 0-15,0-1 16,0 1 0,0 0-16,-25 25 15,25-26 1,0 1-16,-25 0 15,25 25 1,0-25-16,-24-1 16,24 1-1,0 25-15,0-25 16,-25-1-1,25 1-15,0 0 16,0 0 0,0 0-16,0-25 15,0 24 1,0 1-16,0 0 15,0 0 1,-25-25 0,25 25-16,0-25 62</inkml:trace>
  <inkml:trace contextRef="#ctx0" brushRef="#br0" timeOffset="10436.0435">12080 6226 0,'25'0'32,"-25"-25"-17,0 0 16,24 25-15,-24-24 0,25 24-1,-25 0-15,25 0 16,-25-25-1,0 0 1,0 0 0,25 25-16,-25-25 15,25 1 1,0-1-1,-25 0 1,24 25 0,-24-25-16,0 25 15,25-25 1,-25 1-16,25 24 15,0-25 1,0 0 0,-25 25-1,0-25 32</inkml:trace>
  <inkml:trace contextRef="#ctx0" brushRef="#br0" timeOffset="11732.1731">12353 4986 0,'0'25'15,"0"-1"17,0 1-17,25-25-15,-25 25 16,0 0-16,0 0 31,0-25-31,0 24 31,0 1-31,0 0 16,0 0-1,0 0-15,0-1 32,0 1-32,0 0 15,0 0 1,0 0-1,0-1 1,0 1 0,0 0-1,0 0-15,0 0 16,0-1-1,0 1 1,0 0-16,0 0 16,0 0-1,0-25 1,0 24-1,24 1-15,-24 0 32,0 25-17,0-26 1,0 1-16,0 0 31,0 0-31,0 0 16,25-25-1,-25 25-15,0-1 31,0-48 47</inkml:trace>
  <inkml:trace contextRef="#ctx0" brushRef="#br0" timeOffset="15329.5328">12303 5110 0,'0'25'31,"-25"-25"-15,25 24-1,0 1-15,0 25 16,0-1 0,0 1-16,0 0 15,0-1 1,0-24-16,0-50 62,0-24-62,0-1 16,25 0-16,-25 1 15,25-1 1,-25 1-16,25 49 16,-25-25-1,0 50 16,-25-25-15,25 49 0,0 26-16,-25-26 15,25 26 1,0-1-16,0-24 15,-25 24 1,25-49-16,0 0 16,0-25 30,0-50-46,0 0 16,0-24-16,0 0 16,25-1-1,-25 26-15,0 24 16,25 0-1,-50 25-15,25 25 32,0 24-32,-25 1 15,25 24 1,0 26-16,-24-26 15,-1 0 1,25-24-16,-25 24 16,25-24-1,0-25-15,0 0 16,-25 0-1,25-50-15,25 25 16,-25-50 0,0 0-16,0-49 15,25 50 1,0-26-16,-25 26 15,24-1-15,-24 25 32,0 50-1,-24 25-16,-1-1-15,0 26 16,25-26-16,-25 26 16,25-1-1,-25-24-15,25-25 16,0 24-1,0-24 1,0-50 0,0-24-1,0-1 1,25-49-16,-25 24 15,25 1 1,-25 24-16,25 1 16,-25 24-1,0 0-15,0 50 31,0 0-31,-25 24 16,0 26-16,25-26 16,0 1-1,-25 24-15,25-24 16,0 0-1,-25-1-15,25-24 16,0 0 0,0-50-1,0 0 1,25-24-16,-25-26 15,0-24 1,0 24-16,25 1 16,-25 0-1,25-1-15,-25 26 16,25 24-1,-25-25-15,0 25 16,25 1 0,-25-1-16,-25 25 15,25-25 16,0 50 32,0 0-48,0-1 1,0 26-16,-25 0 16,25 24-1,-25 0-15,25 1 16,0-26-1,0 1-15,0 0 16,0-1 0,0-24-16,-25 0 15,25-50 32,0 0-47,0-24 16,25-26-1,-25 26-15,0-1 16,0 0-16,0 26 15,0 73 32,0 26-47,0-26 16,-25 1-1,25 24-15,-25 1 16,25-26 0,0 1-16,-24 0 15,24-26 1,0 1-16,0 0 15,-25-25 1,50 0-16,-25-25 31,0 50 188,0 0-173,0-50 64,24 0-95,-24 0 1,25 1-16,0-26 15,-25 25 1,25-24-16,0 24 16,0 0-1,-1 0-15,-24 0 16,25 25-1,-25-25-15,25 25 16,-50 0 0,25 25 15,-25-25-31,25 25 15,0 0 1,-24 25-16,-1-26 16,0 1-1,0 0-15,25 0 16,0-25-1,0 0 1,0-25 0,25 0-1,0 0-15,0-24 16,-1 24-1,-24 0-15,0 0 16,25 0 0,-25 50 30,0 0-30,-25-25-16,25 25 16,0 0-1,0-50 48,25-25-63,-25 25 15,25 1 1,-25-1-16,0 0 15</inkml:trace>
  <inkml:trace contextRef="#ctx0" brushRef="#br0" timeOffset="16963.6961">12353 5234 0,'0'-25'31,"0"50"-15,0 0-1,0 24-15,-25 1 16,25 24-1,0 1-15,0-26 16,0 26-16,0-51 16,25 1-1,-25 0-15,0-50 47,0-24-31,0 24-16,0-50 15,0-24 1,0 25-16,0-1 15,0 26 1,0-1-16,-25 50 31,25 25-15,0 25-1,0-1-15,-25 26 16,25-1 0,0 0-16,0 1 15,25-50-15,-25 24 16,0-24-1,0 25 1,0-75 15,-25 0-15,25-25-16,0 26 15,-25-51 1,25 1-16,0 49 16,0 0-1,0 25-15,0 25 31,0 25-31,-24 24 16,24-24 0,0-1-16,0 26 15,0-26-15,0 1 16,0-25-1,0 0-15,0-50 47,0-25-47,0 0 16,0 1-16,0-26 15,-25 51 1,25-26-16,0 25 16,0 50 30,0 25-46,25-26 16,-25 1 0,0 25-16,0-1 15,0-24 1,24 25-16,-24-100 62,0 1-62,0-26 16,0 26-16,0 49 15,0-25 1,0 50 0,0-1-1,25 1 1,-25 0-1,0 25-15,0-26 16,0 1 0,25-25-16,-25-25 46,0-24-30,0-1-16,0 25 16,0 1-1,0 48 16,0 1-15,0 0 0,0 25-1,25-26 1,-25-48 31,0-1-47,0-50 31,0 100 0,0 0-15,25 25 15,-25-1-16</inkml:trace>
  <inkml:trace contextRef="#ctx0" brushRef="#br0" timeOffset="17669.7668">12254 6375 0,'0'25'62,"0"-1"-62,0 51 16,0-26-1,0 26-15,-25-1 16,25-24-1,0 24-15,0-24 16,0 0 0,0-26-16,0 26 15,0-25 1,0-50-1</inkml:trace>
  <inkml:trace contextRef="#ctx0" brushRef="#br0" timeOffset="17968.7967">12179 6424 0,'0'-24'32,"50"24"-32,-1-25 15,1 25 1,0-25-16,-1 25 15,1 0 1,-25-25-16,24 25 16,-24 0-1,0 0-15,0 0 16</inkml:trace>
  <inkml:trace contextRef="#ctx0" brushRef="#br0" timeOffset="18244.8243">12179 6598 0,'25'0'31,"25"0"-15,-26-25-1,1 25-15,25 0 16,-25 0-1,24 0-15,1 0 16,-50-25 0,25 25-16</inkml:trace>
  <inkml:trace contextRef="#ctx0" brushRef="#br0" timeOffset="19008.9007">12452 6152 0,'-50'0'0,"26"0"16,-26 0 0,0 0-16,26 24 15,-26 1 1,25 0-16,-25 0 15,1 24 1,24 1-16,-25 0 16,26-1-16,-1 26 15,0-26 1,0 26-16,25-26 15,-25 1 1,25 24-16,25 1 16,-25-1-1,25-24-15,25-1 16,-50 1-1,49-25-15,1 0 16,-1-25 0,1 0-16,25 0 15,-1-25 1,-24 0-16,24 0 15,-24-24 1,24-1-16,-24 0 16,-1 1-1,1-1-15,-1-24 16,-24 24-1,25 0-15,-25 1 16,-25-26 0,0 1-16,0 24 15,-25-24 1,0 24-16,-25 1 15,26-1-15,-26 25 16,25 1 0,-49 24-16,49 0 15,-49-25 1,49 25-16,-25 0 15,25 0 1,1 0-16</inkml:trace>
  <inkml:trace contextRef="#ctx0" brushRef="#br0" timeOffset="20498.0494">13122 4316 0,'24'0'62,"-24"25"141,25-25-172,-25 25 0,0-25-31,0 24 16,25-24 0,0 0-16,0 25 15,0-25 1,-25 25-16,24 0 15,26 0 1,-25-25-16,-25 24 16,49 1-1,1 0-15,-50 0 16,50 0-1,-1-25-15,-24 24 16,0 1-16,24-25 16,1 25-1,0 0-15,-26 0 16,26-1-1,-25-24-15,24 25 16,-24 0 0,0-25-16,0 25 15,0-25 1,-1 25-16,1-25 31,-50 25-31</inkml:trace>
  <inkml:trace contextRef="#ctx0" brushRef="#br0" timeOffset="21023.1021">14263 4986 0,'-25'0'16,"25"25"15,0 24-31,0 1 16,0-25-1,0 24-15,0 1 16,25 24-16,-25 1 15,0-26 1,0 1-16,0-1 16,0 1-1,0-25-15,0 0 16,0-25-1,0 0-15</inkml:trace>
  <inkml:trace contextRef="#ctx0" brushRef="#br0" timeOffset="21306.13">14287 5060 0,'-24'0'15,"48"-25"-15,1 1 32,0 24-17,0-25 1,25 25-16,-1 0 15,-24-25-15,25 25 16,-26 0 0,26 0-16</inkml:trace>
  <inkml:trace contextRef="#ctx0" brushRef="#br0" timeOffset="21520.1518">14287 5159 0,'25'0'31,"0"0"-15,0 0-16,25 0 15,-1 0 1,-24 0-16,0-24 16</inkml:trace>
  <inkml:trace contextRef="#ctx0" brushRef="#br0" timeOffset="22270.2268">14511 4762 0,'-25'0'0,"0"0"16,-24 0-1,-1 25-15,25 0 16,-49 0-1,49 0-15,-50 0 16,51 24 0,-26 1-16,25-1 15,-24 1-15,-1 0 16,50-1-1,-50 26-15,50-26 16,-24 26 0,48-1-16,-24-24 15,25-1 1,0 1-16,0-25 15,24-1 1,1-24-16,0 25 16,-26-25-1,51 0-15,-26-25 16,26 1-1,-25 24-15,-1-25 16,1-25 0,-1 25-16,1-24 15,0-1 1,-26 1-16,26-26 15,-25 26-15,0-26 16,-1 26 0,1-1-16,-25-24 15,-25 24 1,1-24-16,-1 24 15,-25 0 1,1 1-16,-51 24 16,51 25-1,-26 0-15,1 0 16,-1 0-1,26 25-15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10:04.37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12452 8830 0,'-25'25'31,"25"0"-31,0 0 16,0 0-16,25 24 15,-25 1 1,0 24-16,0 26 16,0-26-1,0 0-15,25 26 16,-25-26-1,0-49-15,0 49 16,25-24 0,-25-1-16,24 1 15,-24-25 1,0 0-16,0-25 15</inkml:trace>
  <inkml:trace contextRef="#ctx0" brushRef="#br0" timeOffset="797.0797">12328 8930 0,'0'0'15,"25"-25"1,0 25 0,24-25-1,1 25-15,-1 0 16,26 0-1,-1 0-15,1 25 16,-26 0 0,1-25-16,-25 49 15,-1-24 1,-24 25-16,-24-1 15,24-24 1,-50 0-16,0 25 16,-24-26-1,0 1-15,24 0 16,0 0-16,1 0 15,24-25 1,50 0 15,0 0-31,49 0 16,-49-25-1,49 50-15,1-25 16,-26 24 0,26 1-16,-1 0 15,-49 25 1,24-1-16,-24-24 15,-25 25 1,-25-1-16,-24-24 16,-1 25-1,1-26-15,-51 26 16,26-25-1,0-25-15,24 0 16,-24 0 0,24 0-16,0-25 15,26 25-15,24 0 16,0-25-1,0 25 1</inkml:trace>
  <inkml:trace contextRef="#ctx0" brushRef="#br0" timeOffset="2098.2097">12973 8756 0,'0'-25'0,"-25"0"15,25 1 1,-25 24-16,-24-25 15,49 0 1,-50 25-16,0-25 16,26 25-1,-26 0-15,0 0 16,-24 25-1,24-25-15,1 25 16,-26 24 0,26-24-16,-26 25 15,26 24-15,-1 1 16,0-26-1,1 26-15,49-1 16,-50 25 0,50 1-16,-25-1 15,25 0 1,0-25-16,0 1 15,25-1 1,25 1-16,-25-1 16,24-24-1,-24-1-15,74 1 16,-49-25-1,0 0-15,49-25 16,-25 0 0,1-25-16,-1 0 15,0-25 1,26 25-16,-1-24 15,-25-1 1,1-24-16,-26-1 16,26 26-1,-50-50-15,24 49 16,1-24-16,-50-26 15,0 26 1,0-25-16,-50 24 16,1 1-1,24-1-15,-50 51 16,26-26-1,-1 0-15,-24 1 16,24 24 0,-24 0-16,24 25 15,0 0 1,26-25-16</inkml:trace>
  <inkml:trace contextRef="#ctx0" brushRef="#br0" timeOffset="4813.4812">13271 9029 0,'0'-25'31,"24"0"-15,1 25-16,0-25 16,0 1-1,0 24-15,24-50 16,-24 25-1,25 0-15,-1-24 16,-24 24 0,25-25-16,-26 1 15,51 24 1,-50-25-16,24 1 15,1 24 1,-25-25-16,24 26 16,-24-1-1,0 0-15,0 0 16,-1 0-1,-24 25 48</inkml:trace>
  <inkml:trace contextRef="#ctx0" brushRef="#br0" timeOffset="6184.6184">14486 7789 0,'0'-25'31,"0"0"-31,0 0 15,0 0 1,-25 1-16,25-1 16,0 0-16,-25 25 15,1-25 1,-26 25-16,50 25 15,-25-25 1,-25 25-16,26 24 16,-1 1-1,0 0-15,0-1 16,0 26-1,25-1-15,25-24 16,0-1 0,0 1-16,0-25 15,24 0 1,1-25-16,0 0 15,-1 0 1,1-50-16</inkml:trace>
  <inkml:trace contextRef="#ctx0" brushRef="#br0" timeOffset="6460.646">14784 7466 0,'-25'0'0,"25"25"32,0 25-32,0-1 15,0 1 1,0 24-16,0 1 15,0-51 1,0 51-16,0-26 16,0-24-1,0 0-15,0 0 16</inkml:trace>
  <inkml:trace contextRef="#ctx0" brushRef="#br0" timeOffset="7039.7039">14536 7268 0,'-75'0'16,"1"25"-16,24-1 16,-24 1-1,-26 25-15,51 24 16,-1 1-1,-24-1-15,24 25 16,1 0 0,24 1-16,25 24 15,0-25 1,25 0-16,49-24 15,-24-26 1,-1 1-16,50-25 16,-24-1-1,24 1-15,0-50 16,1-24-1,24-1-15,-25 1 16,-25-26-16,25-24 16,-24 0-1,-1-1-15,-24 1 16,-25 0-1,-25 0-15,0 0 16,-50-1 0,0 26-16,-49 24 15,0 26 1,0-1-16,0 25 15,-25 0 1,0 25-16</inkml:trace>
  <inkml:trace contextRef="#ctx0" brushRef="#br0" timeOffset="7949.7949">12154 9054 0,'-25'0'31,"25"-25"-15,-24 25 0,24-25-1,-25 0-15,25 25 16,-25-25-1,0 1-15,0 24 16,1-50-16,-1 25 16,-25-24-1,25 24-15,-24-25 16,-1 1-1,1 24-15,-1-25 16,0 1 0,1-1-16,-1 0 15,1 26 1,-1-26-16,25 25 15,0 0 1,-24 1-16,24 24 16,0-25-1,25 25-15,0 0 31</inkml:trace>
  <inkml:trace contextRef="#ctx0" brushRef="#br0" timeOffset="8532.8532">10641 7764 0,'-25'0'16,"1"0"-16,24 0 16,-25 0-1,0 0-15,-25 0 16,50 25-1,-49-25-15,-1 49 16,25 1-16,1-1 16,-26 1-1,50 25-15,-25-1 16,25 0-1,25-24-15,-25 0 16,50-26 0,-1 26-16,-24-50 15,49 0 1,1 0-16,-26-50 15,26 50 1,24-49-16,-49-1 16</inkml:trace>
  <inkml:trace contextRef="#ctx0" brushRef="#br0" timeOffset="8818.8817">11013 7491 0,'-25'0'32,"50"25"-17,-25 24 1,25 1-16,0 24 15,-25-24 1,25 0-16,-25 24 16,24 0-1,1-49-15,0 25 16,0-25-1</inkml:trace>
  <inkml:trace contextRef="#ctx0" brushRef="#br0" timeOffset="9472.9472">10443 7367 0,'-50'25'16,"-49"24"-1,25 26-15,24-1 16,-24 1 0,-1 24-16,50-25 15,-24 50 1,-1-24-16,50-1 15,0 0 1,0-25-16,50 26 16,-1-26-1,1 0-15,24-24 16,26 0-16,-1-26 15,0-24 1,25 0-16,-25-24 16,50-26-1,-50-24-15,0 24 16,25-49-1,-24 0-15,-1-1 16,-25-24 0,1-25-16,-26 25 15,1 25 1,-25-25-16,-50 0 15,0 25 1,-24 0-16,-26 49 16,1 1-1,-25 24-15,-26 25 16,1 25-1,25 24-15,-25 1 16,0 24 0,50 50-16</inkml:trace>
  <inkml:trace contextRef="#ctx0" brushRef="#br0" timeOffset="10280.0278">12626 10120 0,'0'0'62,"0"25"-62,0 0 16,-25 25 0,25-1-16,0 1 15,0-1 1,25 26-16,-25-26 15,0 1 1,0 0-16,0-1 16,24-24-1,-24 25-15,0-26 16</inkml:trace>
  <inkml:trace contextRef="#ctx0" brushRef="#br0" timeOffset="10863.0862">12576 11361 0,'-25'0'16,"-24"-25"-16,-1 50 15,0-25 1,26 24-16,-26 1 16,25 25-1,0-1-15,25 1 16,-24 24-1,24-24-15,24 24 16,-24-24 0,25 24-16,50-49 15,-51 25 1,51-50-16,-26 0 15,1-25 1,24 0-16</inkml:trace>
  <inkml:trace contextRef="#ctx0" brushRef="#br0" timeOffset="11118.1117">12948 11410 0,'0'-25'16,"0"50"-1,-25 0-15,25 25 16,-25 24 0,25-24-16,-24 24 15,24 25 1,0-49-16,0 24 15,0-24 1,0-1-16,0-49 16,24 0-1</inkml:trace>
  <inkml:trace contextRef="#ctx0" brushRef="#br0" timeOffset="11660.1657">12278 11237 0,'-74'49'16,"24"1"-16,-24-1 16,49 26-1,-25 24-15,26 25 16,24-25-1,0 25-15,24-25 16,26-24 0,-25 24-16,49-24 15,1-26 1,24 1-16,0-25 15,0-25 1,1-25-16,24-25 16,-25 1-16,0-51 15,0 1 1,-24 0-16,-26-25 15,-24 0 1,-25 0-16,-25 25 16,-24-1-1,-51 51-15,1-26 16,-25 51-1,0-1-15,25 25 16,-25 25 0,25-25-16</inkml:trace>
  <inkml:trace contextRef="#ctx0" brushRef="#br0" timeOffset="12263.2262">12576 10740 0,'25'0'15,"-25"25"-15,0 0 16,0 0 0,0 24-16,25 1 15,-50 24 1,25-24-16,0 0 15,0-1 1,0 1-16,0-25 16,0 0-1,0-1-15,0 1 16,25-25-1,-25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1-07T14:29:40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5286 12978 0,'0'-24'15,"0"0"-15,24-23 16,0 23-16,-1-48 15,1 25 1,24-25-16,-1 1 16,-23-1-1,24 1-15,23-24 16,-23 23-1,23-23-15,1 24 16,23-25 0,24 1-16,0 0 15,0 0 1,24 23-16,24-23 15,-24 23 1,23 1-16,1 0 16,24-1-1,-1 1-15,1 23 16,23 0-1,0 25-15,1-25 16,-1 24 0,0 0-16,1 24 15,23-23-15,0 23 16,-24 23-1,24-23-15,0 24 16,-23 0 0,23 0-16,-24 23 15,24 1 1,-23-24-16,23 47 15,-24-23 1,0 0-16,1 23 16,-25 0-1,1 1-15,-1 23 16,1-23-1,-25 23-15,1-24 16,0 24 0,-24 1-16,23-1 15,-23 0 1,0 0-16,24 1 15,-48 23 1,24-24-16,-1 0 16,-23 1-16,24 23 15,-24-24 1,24 0-16,0 0 15,-24 24 1,24-23-16,0-1 16,-24 0-1,24 0-15,-24 1 16,24-1-1,-24 0-15,24-23 16,0 23 0,0-24-16,-1 1 15,-23-1 1,24-23-16,0-1 15,0 1 1,0 0-16,-24-25 16,24 1-1,0 0-15,-24-24 16,24 0-1,-24-24-15,0 0 16,0 1 0,0-25-16,0 0 15,-24 1 1,24-1-16,-23-23 15,-1-1-15,0 25 16,0-25 0,-23-23-16,23 24 15,-47-25 1,23 25-16,-23-24 15,-24-1 1,23 1-16,-23 0 16,0-24-1,-24 24-15,0-1 16,0 1-1,0-24-15,-24 24 16,0-24 0,0 23-16,-23 1 15,-1 0 1,-23 0-16,23-1 15,-23 25-15,-25-24 16,1 23 0,-24 1-16,24-1 15,-48 25 1,24-25-16,-24 25 15,0-1 1,0 24-16,0 0 16,-23-23-1,-1 47-15,0-24 16,1 24-1,-1 0-15,-24 24 16,25-24 0,-1 24-16,0 23 15,-23-23 1,47 24-16,-24 23 15,-23-23 1,23 23-16,24 1 16,-23-1-1,23 1-15,-24-1 16,24 24-1,-24-23-15,25 23 16,-25-24-16,0 25 16,24-1-1,0-24-15,-23 25 16,23-25-1,-24 24-15,24-23 16,-23 23 0,-1 0-16,24-23 15,-24-1 1,1 0-16,-1 1 15,0-1 1,1 1-16,-25-1 16,24-23-1,-23 23-15,23-23 16,-23 23-1,-1-23-15,25 0 16,-25-1 0,1-23-16,-1 24 15,24-1 1,-23-23-16,-1 0 15,25 0-15,-25 0 16,1-1 0,23 1-16,-23-24 15,23 0 1,-24 24-16,25-24 15,-1 0 1,-24 0-16,25 0 16,-1 0-1,0 0-15,1 0 16,-1-24-1,0 24-15,1-24 16,23 24 0,-24-23-16,24 23 15,0-24 1,24 0-16,-24 0 15,24 0 1,-24-23-16,24 23 16,24-24-1,0 1-15,0-1 16,-1 0-16,25 1 15,0-25 1,-1 1-16,24-1 16,1 1-1,23 0-15,-24-1 16,25-23-1,23 0-15,0 23 16,0-23 0,23 0-16,25-1 15,0 1 1,-1 24-16,1-25 15,23 1 1,1 0-16,23 24 16,-24-25-1,25 1-15,-1 24 16,24-25-1,0 25-15,0-1 16,0-23-16,0 24 16,0-1-1,24 1-15,0-1 16,24 1-1,-24 0-15,23 23 16,-23-23 0,24 23-16,0 0 15,-1 1 1,1-1-16,23 24 15,1 0 1,-1-23-16,1 47 16,-1-24-1,1 24-15,-1 0 16,25 0-1,-25 0-15,25 24 16,-1 0 0,0-1-16,-23 25 15,23 0 1,-24-1-16,1 1 15,23 23-15,-23 25 16,23-25 0,-47 24-16,23 1 15,1-1 1,-25 0-16,1 24 15,0 0 1,23 0-16,-23-24 16,24 25-1,-25-1-15,25 23 16,-25-46-1,1 23-15,0 24 16,23-24 0,-23 24-16,23-24 15,-23 0 1,0 24-16,23-24 15,-23 24 1,24-24-16,-1 0 16,-23 0-1,23-24-15,-23 0 16,0 0-1,23 1-15,-23-25 16,-1 1 0,1-1-16,0-23 15,0-1 1,-25-23-16,25 0 15,-24 0-15,0 0 16,0-24 0,0 0-16,-1-24 15,1 0 1,0 0-16,0 0 15,-24-23 1,24-1-16,-24 0 16,0-23-1,0 23-15,-23-23 16,23-24-1,-48 23-15,24-47 16,-23 48 0,-1-48-16,1 23 15,-25-23 1,1 0-16,-24-24 15,-1 24-15,-23-24 16,0 1 0,-23 23-16,-1-24 15,0 0 1,-47 0-16,-1 24 15,1 0 1,-25-24-16,1 24 16,-24 0-1,-24 0-15,0 23 16,0 1-1,-23 0-15,-1 0 16,0 23 0,-23 25-16,23-25 15,-23 48 1,-1-23-16,-23 23 15,23 24 1,-23 0-16,24 0 16,-25 24-16,1 0 15,0-1 1,-1 25-16,1 23 15,0 1 1,23-1-16,1 25 16,-25-1-1,49 0-15,-25 0 16,1 1-1,23 23-15,0-24 16,1 24 0,-1 0-16,0 0 15,24 0 1,-23-24-16,-1 24 15,0-23 1,1-1-16,-1 24 16,0-24-1,-23-23-15,23 23 16,0-24-1,-23 1-15,-1-1 16,1-23 0,-1 0-16,-23-1 15,0 25-15,-1-49 16,1 25-1,0-24-15,0 0 16,-1 23 0,1-23-16,0 0 15,-1 0 1,1 0-16,24-1 15,-25-23 1,25 24-16,-1-24 16,1 0-1,-1 0-15,-23 0 16,47-24-1,-23 1-15,-1 23 16,24-24 0,1 0-16,-1 0 15,0-24 1,25 25-16,-1-25 15,0 0 1,24 1-16,0-25 16,23 25-16,-23-25 15,24 1 1,24 23-16,-25-23 15,25-24 1,0 23-16,-1 1 16,1-25-1,-1 25-15,25-24 16,-1-1-1,0 1-15,25 0 16,23 0 0,0-1-16,0 1 15,23 0 1,25 0-16,0-24 15,23 23 1,24 1-16,1 0 16,23 0-1,0-1-15,0 1 16,47 0-1,-23 0-15,24 23 16,0 1-16,23-1 16,1 1-1,-1 23 1,24 1-16,-23-1 15,23 0-15,1 1 16,-1 23 0,0 0-16,1 0 15,23 24 1,0-23-16,-24 23 15,24 23 1,0-23-16,-23 24 16,23 0-1,0 0-15,-24 23 16,1 1-1,23 0-15,-24 23 16,0 1 0,1-1-16,-1 0 15,-24 25 1,1-1-16,-1 0 15,1 24 1,-24-24-16,23 25 16,-23-1-16,-1-24 15,25 24 1,-24 0-16,-1 0 15,1 0 1,0-24-16,-1 24 16,1-23-1,0 23-15,23 0 16,-23-24-1,0 24-15,-1-24 16,1 1 0,0-1-16,-1 24 15,25-24 1,-24 0-16,23 24 15,-23-23 1,23-1-16,-23-24 16,23 25-1,-23-1-15,24 0 16,-1-23-1,1-1-15,-25 0 16,25-23-16,-1 0 16,-23-1-1,0-23-15,-1 0 16,1-24-1,0-24-15,-24 0 16,0-23 0,-1-1-16,-22-23 15,-1 23 1,0-23-16,0-25 15,-24 1 1,0 0-16,0 0 16,-23-24-1,-1 23-15,-23-23 16,-24-24-1,0 0-15,-1 1 16,-23-1 0,-23 0-16,-1 0 15,-24-24 1,1 24-16,-25-23 15,-23 47 1,0-24-16,-48 0 16,0 24-16,0 0 15,-24 0 1,-23 0-16,-1 47 15,-23-23 1,0 24-16,-1 23 16,1 0-1,0 1-15,-1 23 16,1 0-1,-24 24-15,24 0 16,-1 24 0,1 0-16,-24-1 15,24 25 1,-1 0-16,1-1 15,23 25 1,1-1-16,-1 1 16,1-1-16,-1 24 15,1-23 1,23 23-16,1 0 15,-1 1 1,0-1-16,0 0 16,1-24-1,-1 25-15,-23-1 16,23-24-1,0 25-15,-23-1 16,-1-24 0,25 1-16,-25-1 15,1 1 1,-1-1-16,1 1 15,-25-25 1,1 25-16,23-25 16,-23 25-1,0-25-15,0 1 16,23 0-1,-47-1-15,47 1 16,-23-1 0,0 1-16,23 0 15,1-1 1,-1 1-16,-23 0 15,23-25-15,1 25 16,23-24 0,-23 0-16,-1-24 15,25 23 1,-1-23-16,0 0 15,0 0 1,1-23-16,-25-1 16,25-24-1,-1 1-15,0 23 16,1-48-1,-1 25-15,0-25 16,24 1 0,0-1-16,24 1 15,0-1 1,0-23-16,24 0 15,0 24 1,23-49-16,25 25 16,-1 0-16,24-24 15,0 0 1,24 0-16,24 0 15,0 0 1,24 0-16,23 0 16,-23-1-1,47-22-15,0 23 16,24-1-1,24 1-15,0 0 16,0 24 0,24-24-16,23 24 15,-23 0 1,23-1-16,1 25 15,23-1 1,0 1-16,25 23 16,-25 1-1,24-1-15,0 24 16,0 0-1,0 1-15,0 23 16,24 0 0,-23 0-16,-1 0 15,24 23-15,-24 1 16,0 24-1,0-24-15,0 47 16,0-23 0,0-1-16,-23 25 15,23-1 1,0 1-16,-48-1 15,49 24 1,-25 1-16,0-1 16,1 0-1,-1 0-15,0 24 16,-23 1-1,23-25-15,0 24 16,-23 0 0,-1 0-16,-23 0 15,23 24 1,1-24-16,-24 0 15,-1 24 1,1-24-16,0 24 16,-1-24-16,-23 24 15,24-24 1,0 0-16,-1 24 15,1-24 1,0 0-16,-1 0 16,1 0-1,0-24-15,-1 1 16,1 23-1,24-48-15,-25 24 16,1-47 0,0 23-16,23-47 15,-23 24 1,0-24-16,-1-1 15,1-23 1,0-23-16,-1-1 16,-23-24-1,0 24-15,0-47 16,0 23-1,-24-23-15,24-24 16,-24-1-16,-24 25 16,0-48-1,1 24-15,-25-24 16,0-1-1,-23-22-15,-24-1 16,0 0 0,-1 0-16,-23-24 15,0 24 1,-23 1-16,-25-25 15,0 0 1,-23 0-16,0 25 16,-25-25-1,1 24-15,-24 0 16,-24 24-1,0-24-15,-23 24 16,-1 24 0,-24 0-16,-23 23 15,24 1 1,-1 23-16,1 1 15,-25 23 1,25 24-16,-25 0 16,1 0-16,24 47 15,-25-23 1,1 24-16,0 23 15,-1-23 1,-23 47-16,48-23 16,-25-1-1,1 24-15,0 0 16,-1-23-1,1 47-15,24-24 16,-1 0 0,-23 25-16,23-25 15,1 24 1,-1-24-16,1 0 15,-1 24 1,1-23-16,-1-1 16,1 0-1,-1 0-15,-23 1 16,24-1-16,-1-24 15,-23 1 1,23 23-16,-23-24 16,0 1-1,-1-1-15,1 1 16,0-25-1,23 25-15,-47-25 16,48 25 0,-25-24-16,1-25 15,0 25 1,-1 0-16,1-25 15,0 1 1,-1 0-16,1 0 16,0-24-1,-1 24-15,1-24 16,0 0-1,0 0-15,-1 0 16,25-24 0,-25 24-16,1-24 15,24 24 1,-1-24-16,1 0 15,-1 1-15,24-25 16,-23 24 0,47-23-16,-24-1 15,24-24 1,24 25-16,0-25 15,24 1 1,0 0-16,0-25 16,23 1-1,25 0-15,-1-24 16,24 23-1,24-23-15,0 0 16,0 0 0,24 0-16,24 0 15,-1-24 1,25 24-16,23 0 15,-24-24 1,48 24-16,-23 0 16,46-24-16,1 24 15,0 0 1,24 24-16,0-24 15,23 24 1,1-1-16,-1 1 16,1 24-1,23-1-15,0 1 16,0 23-1,25 1-15,-25-1 16,24 24 0,-24 0-16,25 24 15,-25 0 1,24 0-16,-24 24 15,24 0 1,-23 0-16,23 23 16,-24 1-1,24 0-15,-23 23 16,23 0-1,0 1-15,-24-1 16,0 25 0,25-1-16,-1 0 15,-24 0-15,0 24 16,1-23-1,-1 23-15,0 0 16,-23-24 0,23 24-16,0 0 15,-23 0 1,23 0-16,-23 0 15,-1 0 1,1 0-16,-25 1 16,25-1-1,-24 0-15,-1-24 16,25 24-1,-25 0-15,25-24 16,-1 24 0,-23 0-16,24-23 15,-1-1 1,1 0-16,-1 0 15,1 1 1,-1-25-16,1 24 16,-1-23-1,24-1-15,-23 1 16,-1-25-16,1 25 15,-1-25 1,1-23-16,-1 24 16,1-24-1,-24-1-15,23-23 16,-23 0-1,0-23-15,-1-1 16,-23-24 0,0 1-16,0-25 15,0 1 1,-24-25-16,-24 1 15,24-24 1,-48 0-16,25-24 16,-25 24-1,-23-24-15,-1-23 16,1-1-1,-48 0-15,0 0 16,0 1-16,-24-1 16,-23 0-1,-1 1-15,-23-1 16,-1 0-1,-23 1-15,0 23 16,-24 0 0,-24 24-16,0 0 15,-24 0 1,0 0-16,-23 47 15,-1-23 1,1 47-16,-1-23 16,1 23-1,-24 24-15,-1 1 16,1-1-1,-24 24-15,24 24 16,-25-1 0,25 1-16,-24 0 15,0 24 1,0 23-16,0 1 15,-1-1 1,1 0-16,0 25 16,24-1-16,0 24 15,-24-24 1,47 24-16,-23 0 15,-1 24 1,1-24-16,24 24 16,-25-24-1,25 24-15,-25-24 16,25 24-1,-24-24-15,-1 0 16,1 0 0,0 0-16,-24 24 15,23-24 1,1-23-16,-24 23 15,0 0 1,23-24-16,1 0 16,0 24-1,-1-47-15,1 23 16,-24-24-16,24 1 15,-1-1 1,1-23-16,-24-1 16,24 1-1,-1-24-15,1 0 16,0 0-1,-1-1-15,1-23 16,24 0 0,-1 0-16,1 0 15,-1-23 1,1-25-16,23 24 15,-24-24 1,25 1-16,-1-25 16,24 25-1,-24-25-15,25-23 16,-1 24-1,0-25-15,0 25 16,0-24 0,24-1-16,0 1 15,0-24 1,24 24-16,-1-24 15,25 0-15,23 0 16,25 0 0,-1 0-16,48 0 15,-24-24 1,47 24-16,1-24 15,23 0 1,1 0-16,23 0 16,24 0-1,0 0-15,24 0 16,24 24-1,-1-23-15,1-1 16,47 24 0,-23 0-16,23-1 15,24 25 1,0 0-16,0 0 15,24 23 1,0 1-16,24-1 16,0 49-1,0-1-15,-1 0 16,1 24-16,0 24 15,0 23 1,-1 1-16,1 23 16,0 1-1,23 23-15,-23 0 16,0 24-1,23 1-15,-23 22 16,0 25 0,0 24-16,-48-1 15,24 1 1,-24 23-16,0 24 15,-24-24 1,-47 24-16,0 1 16,-48-25-1,0 0-15,-48 1 16</inkml:trace>
  <inkml:trace contextRef="#ctx0" brushRef="#br0" timeOffset="28383.8381">1976 15430 0,'48'24'16,"-24"0"-16,47 0 16,24-24-1,-23 0-15,-1 0 16,24-24-1,-47 0-15,0-23 16,-1-1 0,-47-23-16,-47 23 15,-1 0 1,0 25-16,-47 23 15,0 0 1,0 23-16,23 25 16,1 23-16,23 1 15,48-1 1,0 25-16,48-25 15,-1 24 1,25-47-16,47 23 16,-24-23-1,0-48-15,1 0 16,-1-24-1,0 0-15</inkml:trace>
  <inkml:trace contextRef="#ctx0" brushRef="#br0" timeOffset="29302.93">3119 15145 0,'0'71'16,"0"-23"-1,24 23 1,-24 1-16,0-1 16,0 24-1,0 1-15,-24-1 16,24-24-1,0 1-15,-24-25 16,24 1 0,0-24-16,48-24 31,-48-24-31</inkml:trace>
  <inkml:trace contextRef="#ctx0" brushRef="#br0" timeOffset="29721.9719">3381 15621 0,'24'0'0,"0"24"15,47-24-15,-23-24 16,23 24 0,-23-24-16,-1 0 15,1-23 1,-24-25-16,-24 25 15,-24-1 1,0 0-16,-23 48 16,-1 0-1,-23 24-15,-25 24 16,49 23-1,-1 1-15,24-1 16,24 1 0,24-1-16,47-23 15,1-1 1,23-23-16,0 0 15,24-24-15,-23-24 16</inkml:trace>
  <inkml:trace contextRef="#ctx0" brushRef="#br0" timeOffset="29977.9975">4286 15502 0,'-48'-24'15,"1"24"-15,-1 24 16,0 0-1,1 23-15,23 1 16,24 23 0,0-23-16,24 0 15,23-1 1,1 1-16,0-24 15,23-24 1,1 0-16,-1-24 16,24 0-16</inkml:trace>
  <inkml:trace contextRef="#ctx0" brushRef="#br0" timeOffset="30202.0199">4762 15311 0,'0'-47'15,"-24"118"32,24 1-31,24 23-16,-24 0 15,24-23 1,0 23-16,0-24 15,-1 1 1,1-48-16,0-1 16</inkml:trace>
  <inkml:trace contextRef="#ctx0" brushRef="#br0" timeOffset="30683.068">4453 15454 0,'23'-24'15,"49"24"1,23 0 0,24 0-16,-24 0 15,1 0 1,-25 0-16,1 0 15,-49 24 1,-23 0 15,0 0-31,0 0 16,0 0-1,24 23-15,-24 1 16,24-24 0,-24 23-16,24-23 15,-24 0 1,0-72 31,0-23-47,0 23 15,0 1 1,24-1-16,-1 24 15,1 0 1,24 0-16,23 1 16,1 23-1</inkml:trace>
  <inkml:trace contextRef="#ctx0" brushRef="#br0" timeOffset="31051.1048">5691 15550 0,'-48'47'15,"24"-23"1,1 24-16,-1-25 16,48 25-1,23-24-15,1 0 16,23-1-1,1-23-15,-25-23 16,1 23-16,0-48 16,-25 0-1,-23 1-15,0-25 16,-47 25-1,-1 23-15,1 0 16,-25 0 0,24 24-16,25 0 15,46 24 16,49 0-15,-1-24-16</inkml:trace>
  <inkml:trace contextRef="#ctx0" brushRef="#br0" timeOffset="31460.1457">6167 15526 0,'48'0'15,"-25"24"-15,1-1 32,-48 25-32,24-24 15,0 23 1,0 1-16,0-24 15,0 0 1,0 23-16,24-94 47,-24-1-32,24-23 1,-24 23-16,24 0 16,0 1-1,0-1-15,-1 48 16,1-24-1,24 24-15,-1 24 16,1 24 0,0-24-16,-24 47 15,-1-23 1,25 23-16,-48-23 15,24-1 1,0 25-16,23-48 16,1 23-16</inkml:trace>
  <inkml:trace contextRef="#ctx0" brushRef="#br0" timeOffset="31777.1774">7762 15883 0,'-23'-48'16,"-25"1"-16,24 23 15,-47 0 1,23 0-16,1 24 15,-25 0 1,1 24-16,23 0 16,0 0-1,25-1-15,23 25 16,0-24-1,47 0-15,1 0 16,0-24 0,23-24-16,0 0 15</inkml:trace>
  <inkml:trace contextRef="#ctx0" brushRef="#br0" timeOffset="31992.1989">7762 15550 0,'24'-72'16,"-48"1"-16,24 47 15,-47 0 1,-1 72 15,48 23-31,-24 1 16,24-1-1,0 24-15,24 0 16,0-23-1,0-1-15,0-23 16,23 0 0</inkml:trace>
  <inkml:trace contextRef="#ctx0" brushRef="#br0" timeOffset="32380.2377">7882 15692 0,'47'24'16,"1"0"0,23-24-1,25 24-15,-25-24 16,0 0-1,-23-24-15,0 0 16,-48-23 0,0 23-16,0-24 15,-48 24 1,0 24-16,1 0 15,-25 24 1,1 24-16,23-1 16,24 1-1,24 0-15,0-1 16,24 25-1,24-48-15,0-1 16,23 1-16</inkml:trace>
  <inkml:trace contextRef="#ctx0" brushRef="#br0" timeOffset="32809.2806">8596 15669 0,'-24'47'31,"0"1"-15,24-1-16,0 1 16,0 0-1,0-24-15,0 23 16,0-23-1,-24-72 17,24 1-17,24-1 1,-24 0-16,24-23 15,24 23 1,-1 25-16,1-1 16,23 24-16,-23 0 15,0 47 1,-1-23-16,-23 48 15,0-25 1,0 25-16,-24-25 16,24 1-1,-24 0-15,0-25 16</inkml:trace>
  <inkml:trace contextRef="#ctx0" brushRef="#br0" timeOffset="33258.3255">9453 15740 0,'0'-24'0,"-24"-23"16,1 23-16,-25-24 15,24 24 1,-24 24-16,-23 0 16,47 0-1,0 48 1,24-24-1,24 23-15,24 1 16,-24 23 0,23-23-16,1 0 15,-24-1 1,-24 1-16,-24-24 31,0 0-31,0-24 16,-23 0-1,-1-24-15,0 24 16,1-24-1,23 0-15,0 0 16,0-23 0,48 23-1</inkml:trace>
  <inkml:trace contextRef="#ctx0" brushRef="#br0" timeOffset="33709.3706">9644 15835 0,'0'24'31,"24"0"-31,-1 0 16,25 0 0,0-24-16,-1 0 15,25-24 1,-25 24-16,-23-48 15,0 0 1,0 1-16,-24-1 16,-24 24-1,0-23-15,-47 47 16,23 0-16,-23 0 15,-1 47 1,1-23-16,23 48 16,24-25-1,48 25-15,0-25 16,24 25-1,-1-1-15,25-23 16,-25-24 0</inkml:trace>
  <inkml:trace contextRef="#ctx0" brushRef="#br0" timeOffset="34771.4768">6143 13764 0,'-71'-48'16,"-1"24"-1,-23 24-15,-24 0 16,0 24 0,-24 24-16,0-1 15,24 48 1,24 1-16,0 23 15,71 24 1,24 0-16,48-1 16,23-23-16,48-23 15,24-1 1,24-24-16,23 1 15,24-48 1,-23-1-16,-1-46 16,-23-25-1,-24-47-15,-24-24 16,-48-24-1,-47-24-15,-48 0 16,-47 1 0,-48-1-16,-48 0 15,-47 48 1,0 48-16,-1 23 15,-23 48 1,48 24-16,-1 48 16,48 47-1,24 23-15,72 25 16,23 0-16,71 0 15,25-1 1,47 1-16,24-24 16,23-24-1,25-24-15,23 0 16,-23-47-1,23-48-15,-23-24 16,-1-47 0,-23-48-16,-48-48 15,-48 0 1,-71-47-16,-24 23 15,-71 1 1,-48-1-16,-47 49 16,-48 23-1,0 47-15,-24 48 16,0 48-1,47 24-15,1 71 16,47 24 0,72 0-16,48 47 15,70-23 1,49-1-16,47 25 15</inkml:trace>
  <inkml:trace contextRef="#ctx0" brushRef="#br0" timeOffset="37617.7614">1428 11573 0,'119'0'15,"-23"24"1,-1-24-16,-24 0 16,-94-24 15,-73 0-16,1 0-15,-48 24 16,0-24 0,-23 24-16,47 0 15,23 0 1,49 0-16,142 24 31,24-24-15,48 24-1,-1 0-15,1-24 16,0 24-16,-72-24 15,-47 0 1,-120-24 0,-47 0-1,-48 0-15,-47 0 16,0 1-1,23 23-15,25 0 16,70 23 0,49 1-16</inkml:trace>
  <inkml:trace contextRef="#ctx0" brushRef="#br0" timeOffset="44471.4467">857 10858 0,'-24'-23'0,"-24"-25"16,1 24 0,-25 0-16,1 24 15,-24 0 1,-24 24-16,23 0 15,-23 24 1,24-1-16,24 1 16,-1 23-1,48 1-15,1 23 16,23 0-1,47 24-15,1 0 16,47 0-16,0 1 16,1 22-1,-1-23-15,-24 1 16,-23-25-1,-24-24-15,-48 1 16,-24-25 0,-23-23-16,-24-24 15,-1 0 1,-23-24-16,0-23 15,48-25 1,-1 1-16,72-1 16,24-23-1,48 24-15,47-1 16,71 25-1,1-1-15,23 24 16,-24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11:17.970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12477 13097 0,'0'25'31,"0"-1"-15,0 26-1,0 0-15,0-1 16,0 1-1,0-25-15,0 24 16,0 1 0,0 0-16,0-1 15,0-24-15,0 25 16,0-26-1,0-24 1</inkml:trace>
  <inkml:trace contextRef="#ctx0" brushRef="#br0" timeOffset="325.0324">12427 13122 0,'25'0'15,"0"-25"1,0 25-16,24 0 16,1 0-1,-1 0-15,1 0 16,24 25-16,-49-25 15,0 0 1,0 0-16,0 0 16</inkml:trace>
  <inkml:trace contextRef="#ctx0" brushRef="#br0" timeOffset="591.059">12452 13345 0,'25'0'16,"-25"0"-1,49 0-15,1 0 16,-25 0-16,24 0 16,-24 0-1,25 0-15,-1 0 16</inkml:trace>
  <inkml:trace contextRef="#ctx0" brushRef="#br0" timeOffset="1245.1241">12774 12948 0,'-74'-25'16,"24"25"-16,1 0 15,-1 0 1,-24 25-16,24-25 16,-24 25-16,-1 0 15,51 24 1,-51 1-16,50-1 15,-24 1 1,24 0-16,25 24 16,0-24-1,-25-1-15,50 26 16,-25-26-1,49 1-15,1 0 16,0-1 0,-1-24-16,26 0 15,-1 0 1,-24-25-16,49 24 15,-25-48 1,1 24-16,-26-50 16,26 25-1,-50-49-15,24 24 16,1-24-16,-50-25 15,0 49 1,-25-49-16,0 24 16,-24 26-1,-1-1-15,0 25 16,-49 0-1,50 25-15,-1 0 16</inkml:trace>
  <inkml:trace contextRef="#ctx0" brushRef="#br0" timeOffset="2340.234">12576 13915 0,'0'-24'62,"0"-1"16,0 50 0,0-1-62,0 26-1,-25-25 1,25 0-16,0 24 15,0-24 1,0 25-16,0-1 16,0 1-1,0-1-15,0 1 16,0 0-1,0-1-15,0 1 16,-25 0 0,25-1-16,0 1 15,0-25-15,0 24 16,0-24-1,0 0-15,0-25 16</inkml:trace>
  <inkml:trace contextRef="#ctx0" brushRef="#br0" timeOffset="3145.3145">12576 15081 0,'0'-25'15,"0"-24"1,0 24-16,0 0 16,-25 0-1,0 25-15,1-24 16,-1 24-1,0 0-15,-25 0 16,26 24 0,-1 1-16,0 0 15,0 0 1,0 24-16,25 1 15,-24 0 1,24-1-16,0-24 16,24 25-1,-24-26-15,25 26 16,25-25-1,-25-25-15,24 25 16,1-25 0,-25-25-16,24 25 15</inkml:trace>
  <inkml:trace contextRef="#ctx0" brushRef="#br0" timeOffset="3687.3687">12477 14734 0,'-25'0'15,"-49"0"-15,24 0 16,0 25 0,-24 0-16,49-25 15,-25 49 1,1 1-16,24 24 15,0 1 1,0-1-16,25 0 16,0 1-1,25-26-15,25 26 16,-25-25-1,49-1-15,-24-24 16,24 25-16,1-26 16,-1-24-1,0 0-15,-24-24 16,49-26-1,-74 25-15,25-49 16,-26-1 0,1-24-16,-25 0 15,-25 0 1,1-1-16,-51 51 15,26-1 1,-26 1-16,1 49 16,-1 0-1</inkml:trace>
  <inkml:trace contextRef="#ctx0" brushRef="#br0" timeOffset="4904.4904">11981 15429 0,'0'-25'0,"0"50"16,24-25-1,-24 24 1,0 1-16,-24-25 16,24 25-1,0-25-15,0 25 16,0 0-1,0-25-15</inkml:trace>
  <inkml:trace contextRef="#ctx0" brushRef="#br0" timeOffset="5190.519">11857 15478 0,'0'25'15,"-25"-25"-15,25 0 16,-25 25-1,25 0-15,0-1 32,-25-24-32,25 25 15,0-25 1</inkml:trace>
  <inkml:trace contextRef="#ctx0" brushRef="#br0" timeOffset="5416.5416">11708 15528 0,'-25'25'15,"25"-25"1,-50 24-16,50 1 15,-24 0-15,-1 0 16,25 0 0,-25-1-16,25-24 15</inkml:trace>
  <inkml:trace contextRef="#ctx0" brushRef="#br0" timeOffset="5617.5617">11435 15627 0,'0'25'0,"-25"0"15,0-1 1,25-24-16,0 25 15,-24 0 1,24 0-16</inkml:trace>
  <inkml:trace contextRef="#ctx0" brushRef="#br0" timeOffset="5862.5862">11112 15776 0,'-24'25'0,"24"-1"15,-25 1 1,0 0-16,0-25 15,25 25 1,-25 0-16,25-1 16</inkml:trace>
  <inkml:trace contextRef="#ctx0" brushRef="#br0" timeOffset="6627.6627">10294 15776 0,'0'0'0,"0"25"16,0-1-16,0 1 15,-25 25 1,25 24-16,-25-24 15,25-1 1,-24 1-16,24 0 16,0-1-1,0-24-15,0 25 16,0-26-1,24-24 1</inkml:trace>
  <inkml:trace contextRef="#ctx0" brushRef="#br0" timeOffset="6852.6852">10269 16049 0,'25'0'31,"0"0"-31,0 0 16,24 0 0,-24 0-16,25 0 15,-26 0-15,26 0 16,0 0-1,-50 0-15</inkml:trace>
  <inkml:trace contextRef="#ctx0" brushRef="#br0" timeOffset="7108.7108">10567 15751 0,'-25'25'16,"25"24"-1,-25 26-15,25-26 16,0 1 0,-25 0-16,25 24 15,0-24-15,25-26 16,-25 1-1,0 0-15,25-25 16,-25 0 0</inkml:trace>
  <inkml:trace contextRef="#ctx0" brushRef="#br0" timeOffset="7639.7639">10319 15453 0,'-50'25'16,"-24"0"-16,24-25 15,1 74 1,-26-24-16,50 49 16,-49-24-1,49 24-15,25 0 16,0-25-16,0 1 15,25 24 1,24-74-16,1 49 16,25-49-1,24 25-15,-25-50 16,1 0-1,24-25-15,-50 0 16,51-49 0,-51 24-16,1-24 15,-25-50 1,-1 24-16,-48-24 15,-1 25 1,0 25-16,-49-1 16,24 26-1,-24 24-15,-1 25 16,50 25-1,-24 0-15,24 24 16</inkml:trace>
  <inkml:trace contextRef="#ctx0" brushRef="#br0" timeOffset="9662.9658">12378 15602 0,'-25'0'202,"25"25"-186,0 0 15,0 0-15,-25-1-1,25 1 1,0 0 0,0 0-1,0 0-15,-25-1 16,25 1-1,0 0-15,-25-25 16,25 25 0,0 0-16,0-1 15,0 1 1,-24 0-16,24 0 15,-25 0 1,25-1 0,-25 1-16,0 0 31,25 0-31,0 0 15,0-1 1,-25 1-16,25 0 16,0-25-1,-25 0-15,25 50 16,-24-50-1,24 24-15,-25 1 16,25 0 0,0 0-16,0 0 15,-25 0 1,25-1-16,0 1 15,-25 0 1,25 0-16,-25-25 16,25 25-1,-24-1-15,24 1 16,0 0-1,0 0 1,0 0 0,-25-25-1,25 24-15,0 1 31,-25-25-15,50 0 109,-25-25-78,25 25-32,-25 0 16,24-24-31,1-1 32,0 25-32,0 0 31,-25-25-31,25 25 15,-1 0 1,1 0-16,0 0 31,-25-25-31,0 25 16,25 0 15,-25 0 47</inkml:trace>
  <inkml:trace contextRef="#ctx0" brushRef="#br0" timeOffset="11307.1306">12427 15627 0,'0'25'93,"0"0"-61,0-1-17,0 1 1,0 0-1,0 0 17,0 0-17,0-1 1,0 1-1,0 0 1,0 0 0,-25 0-1,25-1 1,0 1-1,0 0 1,0 0 0,0 0-1,-24-25-15,24 24 16,0 1-1,0 0-15,0 0 16,0 0 0,0-1-1,0 1 1,0 0-16,-25-25 15,25 0 1,0 25-16,0 0 16,0-1-1,0 1 1,0 0-1,0 0 1,0 0 0,0 0-1,0-1-15,0 1 31,0 0-31,0 0 32,0 0-17,0-1 16,-25-24-15,50 0 0,-50 0-1,50 0 79,-50 0-94,50 0 15,-50 0 32,50 0-31,-50 0 46,50 0-46,-25 0 15</inkml:trace>
  <inkml:trace contextRef="#ctx0" brushRef="#br0" timeOffset="12882.2881">12353 15701 0,'0'-24'15,"0"48"16,0 1-15,-25-25 0,25 25-1,-25 0 1,25 0-1,-25-1-15,25 1 16,0 0 0,-24 0-16,-1 0 15,0 24 1,25-24-16,-25 0 15,25 0-15,0-1 16,-25 1 0,25 25-16,-25-25 15,1-1 1,24 1-16,-25 0 15,25-25 1,0 25-16,0 24 16,-25-24-1,25 0-15,-25 0 16,25 0-1,-25-25-15,25 25 16,0-1 0,-24 1-16,24 0 15,0 0 1,0 0-16,0-1 15,0 1 1,-25-25-16,25 25 16,0 0-1,0 0-15,-25-1 16,25 1-1,-25 0 1,25 0-16,0 0 31,-25-1-31,25 1 31,0 0-15,0-25 0,0 25-16,0 0 31,0-50 94,0 25-110,25-25 16,0 25-15,0-25 0,0 25-16,-25-25 15,24 25 1,26-24-16,-25-1 15,0 25 1,24-25-16,-24 0 16,0 0-1,25 25-15,-26-24 16,1 24-1,0-25-15,25 25 16,-50-25 0,24 25-1,-48 25 48</inkml:trace>
  <inkml:trace contextRef="#ctx0" brushRef="#br0" timeOffset="13350.3349">12328 15900 0,'-25'25'16,"25"-1"0,0 1-1,-25 25-15,25-1 16,-24 26-1,-26-1-15,25 1 16,0-1 0,0 1-16,1-1 15,-1 0 1,25-24-16,-25-25 15,25 24 1,-25-49-16,25 0 16</inkml:trace>
  <inkml:trace contextRef="#ctx0" brushRef="#br0" timeOffset="17661.766">12080 16644 0,'0'-50'15,"25"-24"-15,24 0 16,-24-1 0,-25-24-16,50 49 15,-25-24 1,-1 24-16,-24 1 15,0 24 1,0 74 15,-24 1-15,-1 24-16,-25-24 15,25 49 1,-24-24-16,24-1 16,0 25-1,0-49-15,-24 24 16,49-24-1,0-25-15,0 0 16,0-50 15,0-25-15,24 1-16,1-1 15,25-24 1,-50 24-16,49 0 16,-24 1-16,-25 24 31,0 50-16,-25 0 1,1 24-16,-1 1 16,0-1-1,-25 26-15,26-26 16,-1-24-1,0 25-15,25-25 16,-25-25 0,25-25 15,25 0-31,0-25 15,0 1 1,-1-1-16,1 1 16,25-1-1,-50 25-15,25 0 16,-25 1-1,24 24-15,-48 24 32,24 26-32,-25 0 15,25-26-15,-25 26 16,0 0 0,0-1-16,25-24 15,-24-25 1,24 25-16,24-25 15,-24-25 1,0 0-16,25 0 16,25-49-1,-25 24-15,-1-24 16,26 24-1,-50 1-15,25 24 16,-25 50 15,0 0-15,-25 24-16,0 1 15,0-1 1,1 26-16,-1-50 16,25 24-1,0-24-15,0 0 16,0-50 15,0 0-31,0-24 16,49-1-1,-24 0-15,0 1 16,-25 24-1,25 0-15,-50 75 63,25-25-63,-25 24 15,0-24 1,1 25-16,24-26 16,-25-24 15,50 0-31,-25-24 15,24-1 1,1-25-16,0 1 16,0-1-1,0 0-15,0 50 31,-50 50 1,0-25-32,25 0 15,-25 24 1,25-24-16,-25 0 15,25 0 1,25-50 31,-25-25-32,25 25-15,0-24 16,0-1 0,-1 25-16,-24 50 46,-24 0-46,24 0 16,-25 24 0,0-49-16,25 25 15,0 0 1,25-25 31,-25-50-32,25 26-15,-1-1 16,-24 0-1,0 25 1,0 25 15,0 0-15,0-1-16,0 1 15,0 0 1,0 0 15,0-50 0,0 0-15,0 0 0,0 1-1,0-1-15,25 0 16,-25 0-1,0 0-15,0 1 16,0-26 0,0 25-16,0 0 15,25 0 1,-25-24-16,0 24 15,25 0 1,-25-24-16,0 24 16,0-25-1,25 25-15,-25-24 16,0 24-1,0 0-15,0 0 16,0 1 0,0 48-1,0-48-15,0 48 16,0 1-1,-25 25 1,0-1 0,25 1-16,-25 24 15,0-24 1,25-25-16,0 24 15,0 1 1,0-25-16,0 0 16,0 0-1,0-25-15,0-25 16,0 0-1,0-25 1,0 1 0,0-1-16,25 0 15,-25-24 1,0 0-16,0 24 15,0-24 1,25 24-16,-25 0 16,0 26-16,0-1 15,-25 74 32,25 1-47,-25 0 16,25 24-1,0-24-15,-24 24 16,-1 0-1,25-24-15,-25 0 16,25-1 0,0-24-16,-25 0 15,50-25 1,-50 0-16,50 0 15,-25-25 1,0-25-16,25-24 16,0 49-1,-1-49-15,1-25 16,0 24-16,0 1 15,0 24 1,-25 1-16,24-1 16,-24 25-1,25 0-15,-50 50 31,1 25-15,24-1 0,-25 26-16,0-1 15,25-24 1,-25 24-16,25-24 15,0-1 1,0 1-16,0-50 16,25-25 30,0-24-30,-25-1 0,25-24-16,-25-1 15,24 1-15,1-1 16,-25 1-1,0 49-15,25-24 16,-50 49 0,25-25-16,0 50 31,-25 24-31,25 26 15,-24-1 1,24-24-16,0 24 16,-25-24-1,25-1-15,0 1 16,0-25-1,25-1 1,-25-48 0,0-1-1,0-25 1,0-24-16,24 24 15,1 1 1,-25-1-16,25 25 16,-25 50 15,-25 0-31,0 49 15,1 1 1,-1-1-16,0 25 16,-25-49-1,50 24-15,-24-24 16,24 24-1,-25-49-15,25 25 16,-25-50 0,50 0 15,-25-25-31,25-25 15,-25 1 1,24-26-16,-24 50 16,25-24-1,-25 74 1,0-1-1,-25 26 1,25 0-16,0-1 16,-24-24-1,-1 0-15,25 0 16,0 0-1,0-50 17,25-25-17,-25 25 1,24-24-16,-24-1 15,25 25 1,0 0-16,-25 50 16,-25 0-1,25 25 1,-25-1-1,25 1-15,0-25 16,-24 24 0,-1-24-16,25 0 15,0-50 32,25 25-31,-1-25-16,-24 1 31,0 24-16,0 24 32,0-24-16,0 25 1,-24-25-17,24 25 1,-25-25-1,0 25 1,0-25 0,25 25-1,-25-25 1,0 24-16,1 1 31,-1-25-31,25 25 16,-25-25-1,0 25 1,25-25-1</inkml:trace>
  <inkml:trace contextRef="#ctx0" brushRef="#br0" timeOffset="18376.8374">12105 17090 0,'0'25'15,"-25"0"-15,25 25 16,0-1-1,0-24-15,0 25 16,25-1 0,-25-24-16,0 25 15,24-26 1,1 1-16,-25 0 15,25-25 1,-25 0-16</inkml:trace>
  <inkml:trace contextRef="#ctx0" brushRef="#br0" timeOffset="18591.8589">12179 17289 0,'0'-25'16,"25"25"-1,0 25-15,24-25 16,-24 0 0,25 0-16,-25 0 15,24 0 1,1-25-16,-50 25 15</inkml:trace>
  <inkml:trace contextRef="#ctx0" brushRef="#br0" timeOffset="18869.8868">12477 17016 0,'0'25'16,"0"24"-1,0 1-15,-25 0 16,25-1 0,0 26-16,0-1 15,25-24 1,-25-1-16,0 1 15,25-25 1,-25 0-16,24-1 16,-24-24-1</inkml:trace>
  <inkml:trace contextRef="#ctx0" brushRef="#br0" timeOffset="19423.9422">12278 16818 0,'-49'-25'16,"-1"25"-16,-24 25 15,24-25 1,-24 49-16,24 1 16,0-1-1,26 1-15,-1 0 16,0 24-1,0 25-15,25-24 16,25-1 0,0 0-16,24 1 15,-24-1 1,50-24-16,-1 0 15,0-26 1,-24 1-16,49-25 16,1 0-1,-26-25-15,0-24 16,-24-1-1,0-24-15,-26-26 16,1 1-16,-25 0 16,-25 0-1,-24 0-15,-1 24 16,-24 26-1,24-1-15,-24 25 16,-1 25 0,1 0-16,24 25 15</inkml:trace>
  <inkml:trace contextRef="#ctx0" brushRef="#br0" timeOffset="20766.0764">12774 15478 0,'0'25'63,"25"-25"-48,0 0 1,0 25-16,0-25 16,24 25-1,1-1-15,-1 1 16,1 25-1,24-25-15,-24-1 16,25 26-16,24-25 16,-50 24-1,26-24-15,-1 25 16,1-25-1,-1 24-15,-24-24 16,-1 0 0,1-25-16,-25 25 15,-1-25 1,1 0-16</inkml:trace>
  <inkml:trace contextRef="#ctx0" brushRef="#br0" timeOffset="21188.1184">14163 15974 0,'0'25'16,"0"0"-1,0 24-15,0 1 16,0 24-1,0-24-15,-24-25 16,24 49 0,0-24-16,-25 0 15,25-1 1,0-24-16,0 0 15,25-25 1,-25 0-16</inkml:trace>
  <inkml:trace contextRef="#ctx0" brushRef="#br0" timeOffset="21410.1408">14089 16297 0,'25'-25'16,"24"50"0,-24-25-16,25 0 15,-25 0 1,49 0-16,-49 0 15,25 0 1</inkml:trace>
  <inkml:trace contextRef="#ctx0" brushRef="#br0" timeOffset="21696.1694">14387 16024 0,'0'25'0,"0"-1"32,0 26-32,0 0 15,0 24 1,0-49-16,0 49 15,0-24 1,0 0-16,0-26 16,25 26-1,-25-25-15,0-25 16</inkml:trace>
  <inkml:trace contextRef="#ctx0" brushRef="#br0" timeOffset="22248.2246">14263 15776 0,'-50'-25'0,"0"25"16,1 0-1,-1 25-15,-24 0 16,24-1-1,1 51-15,24-26 16,0 26 0,0 24-16,0-25 15,25 1 1,25 24-16,0-24 15,0 24 1,49-25-16,-24 1 16,24-26-1,25 1-15,1-25 16,-26-1-16,1-48 15,-1 24 1,0-50-16,-24 0 16,0-49-1,-26 25-15,1-50 16,-25 0-1,-49 49-15,24-49 16,-50 25 0,26 25-16,-26-1 15,-24 26 1,25 24-16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12:19.609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16991 3101 0,'0'0'47,"0"24"-16,0 26-15,-25-25-16,1 24 15,24 1-15,0-25 16,0 0 0,0-1-16,24-24 31,1 25-31,25-25 15,-25 0 1,-1 0-16,26-25 16,-25 25-1,0 0-15,-1 0 16,1-24-1,-25 24 1</inkml:trace>
  <inkml:trace contextRef="#ctx0" brushRef="#br0" timeOffset="302.0302">17190 3001 0,'0'25'16,"0"25"0,0-25-1,-25 49-15,25 0 16,0 1-1,0-1-15,0 1 16,0-1 0,0-24-16,0-26 15,25 1 1,-25 0-16,24 0 15,-24-25 1</inkml:trace>
  <inkml:trace contextRef="#ctx0" brushRef="#br0" timeOffset="508.0508">17363 3522 0,'0'25'15,"0"0"32,25-25-31</inkml:trace>
  <inkml:trace contextRef="#ctx0" brushRef="#br0" timeOffset="1002.1002">17611 3125 0,'0'25'16,"-24"0"-16,-1 25 16,0-1-1,0 1-15,25 24 16,0-24-16,0 24 15,25-49 1,-25 25-16,50-50 16,-1 0-1,-24 0-15,25 0 16,-26-25-1,26 0-15,0-25 16,-26-24 0,1 24-16,-25-24 15,0 0 1,0-1-16,-25 26 15,1 24 1,-26 0-16,0 25 16,-24 0-1,49 50-15,-24-50 16,24 49-1,0 1-15</inkml:trace>
  <inkml:trace contextRef="#ctx0" brushRef="#br0" timeOffset="1898.1898">17090 4043 0,'-24'0'15,"48"-25"1,-24 1-16,25-1 16,0 0-1,0 0-15,24 25 16,-24 0-1,0 0-15,0 25 16,0 0 0,-25 0-16,0 24 15,-25 1 1,25-50-16,-50 49 15,50-24 1,-25 0-16,1 0 16,-1-25-1,50 0 16,-25-25-31,24 0 16,1 0 0,-25 25-16,25 0 15,0 0-15,0 25 16,-1 0-1,-24 0-15,0 0 16,25-1 0,-25 1-16,-25 25 15,25-25 1,-24-1-16,-1 1 15,-25-25 1,50 25-16,-25-25 16,1-25-1,-1 25-15,0-25 16,25-24-1,-25 49-15,25-25 16,0 50 0,0-25-1</inkml:trace>
  <inkml:trace contextRef="#ctx0" brushRef="#br0" timeOffset="2158.2158">17487 4341 0,'-25'25'16,"25"-1"31,25-24-16</inkml:trace>
  <inkml:trace contextRef="#ctx0" brushRef="#br0" timeOffset="2655.2655">17735 3969 0,'-24'25'15,"24"-1"1,-25 1 0,0 25-16,25-1 15,0 1 1,0 0-16,0-26 15,25 26 1,0-25-16,-1-25 16,1 25-1,25-25-15,-25-25 16,-1 0-1,26 0-15,-25-24 16,24-1 0,1 0-16,-50 1 15,25-1 1,-25 1-16,-25-1 15,25 0-15,-25 26 16,-24 24 0,-1 0-16,-24 24 15,49 1 1,-25 0-16,25 0 15,25 24 1,25-24-16</inkml:trace>
  <inkml:trace contextRef="#ctx0" brushRef="#br0" timeOffset="4070.407">17190 4638 0,'-25'25'32,"25"0"-32,0 0 15,0 24 1,-25 1-16,25 25 15,0-1 1,0-24-16,0 24 16,0-24-16,0-26 15,0 26 1,25-25-16,-25 0 15,0-1 1,0-24 0</inkml:trace>
  <inkml:trace contextRef="#ctx0" brushRef="#br0" timeOffset="4285.4285">17314 5135 0,'0'24'16,"0"1"15,0-25 0</inkml:trace>
  <inkml:trace contextRef="#ctx0" brushRef="#br0" timeOffset="4765.4765">17611 4762 0,'-24'0'0,"24"25"16,-25 0-1,0 25-15,25-1 16,-25 1-1,25 0-15,0-1 16,0 1 0,25-25-16,-25-25 15,50 24 1,-1-24-16,-24 0 15,49-24 1,-49 24-16,25-25 16,-1-25-16,1 1 15,-25-1 1,-25 0-16,0 1 15,0-1 1,0 0-16,-50 1 16,1 49-1,-26-25-15,26 50 16,-26 0-1,26-1-15,-1 1 16,25 0 0</inkml:trace>
  <inkml:trace contextRef="#ctx0" brushRef="#br0" timeOffset="5331.5331">16321 6003 0,'0'25'31,"0"24"-31,0 1 15,0-1-15,0 51 16,25-26 0,-25 25-16,0-24 15,0-26 1,0 26-16,0-51 15,0 1 1,25-25-16,-25 0 16,-25 0-1</inkml:trace>
  <inkml:trace contextRef="#ctx0" brushRef="#br0" timeOffset="5694.5694">16247 6028 0,'0'-25'0,"0"0"16,25 0-16,0 0 15,24 1 1,-24 24-16,50 0 15,-51 24 1,51 1-16,-50 0 16,-1 0-1,1 24-15,-25-24 16,0 25-1,-25-25-15,-24-1 16,49 26 0,-50-25-16,1 0 15,24-25 1,-25 0-16,50-25 31</inkml:trace>
  <inkml:trace contextRef="#ctx0" brushRef="#br0" timeOffset="6103.6103">16694 6276 0,'0'49'16,"-25"1"0,0-1-16,25 1 15,0 0 1,0-26-16,0 1 15,25 0 1,0-25-16,24 0 16,-49-25-1,50 0-15,-25-24 16,-1-1-1,-24 1-15,0-1 16,-24 25 0,-1-24-16,0 24 15,0 0 1,-24 25-16,-1 25 15,25-25 1,0 0-16,25 25 16,0-25-16</inkml:trace>
  <inkml:trace contextRef="#ctx0" brushRef="#br0" timeOffset="6389.6389">17016 5879 0,'0'25'16,"0"24"-1,-25 1 1,25 49-16,0-25 15,0 26 1,0-26-16,0 0 16,0 26-1,25-26-15,-25-24 16,0-1-1,25-24-15,-25 0 16</inkml:trace>
  <inkml:trace contextRef="#ctx0" brushRef="#br0" timeOffset="6941.6941">17338 6152 0,'-24'0'16,"-1"0"-16,0 0 16,0 0-1,0 0-15,-24 24 16,24 1-1,0 50-15,0-26 16,25 1 0,0-1-16,25 1 15,0-25 1,-25-25-16,50 0 15,-26 0 1,1-25-16,0-25 16,0 1-16,0-1 15,-25 1 1,0-26-16,0 26 15,0 24 1,0 0-16,-25 25 16,25 25-1,0 0 1,0 24-1,0 26-15,0-1 16,25-24 0,-1 24-16,-24-49 15,25 24 1,-25-24-16,25-25 15,0 0 1,0 0-16</inkml:trace>
  <inkml:trace contextRef="#ctx0" brushRef="#br0" timeOffset="7319.7319">17611 6052 0,'0'25'16,"0"0"-1,25 25-15,-25 24 16,0-24 0,0 24-16,0-24 15,25-1 1,-25 1-16,0-25 31,-25-50 0,25-25-31,25-24 16,0-25-1,0-1-15,-1 26 16,51 0 0,-26 24-16,26 0 15,-26 26-15,1 24 16,0 0-1,-1 24-15</inkml:trace>
  <inkml:trace contextRef="#ctx0" brushRef="#br0" timeOffset="8606.8604">17041 7367 0,'0'-25'15,"0"0"-15,25 1 16,24 24 0,-24-25-16,25 25 15,-1 0 1,-24 0-16,0 25 15,0-1-15,-1 1 16,-24 0 0,0 25-16,-24-26 15,-1 1 1,0 0-16,0 0 15,0 0 1,1-25-16,-1 0 16,25-25 15,25 25-16,-1-25-15,1 25 16,-25 0 0,50 25-16,-25-25 15,-1 25 1,-24 24-16,0-24 15,25 0 1,-25 24-16,-25-24 16,25 0-1,-24 0-15,-26 0 16,25-25-16,0 0 15,-24 24 1,24-24-16,-25-24 16,1 24-1,49-25-15,-25 0 16,25 0-1,-25 0-15,50 50 32,-25-25-17</inkml:trace>
  <inkml:trace contextRef="#ctx0" brushRef="#br0" timeOffset="8926.8925">17537 7714 0,'0'25'31,"0"-25"31</inkml:trace>
  <inkml:trace contextRef="#ctx0" brushRef="#br0" timeOffset="14717.4716">17934 7218 0,'-25'0'16,"0"0"15,0 0-15,1 25-1,24 0-15,-25 24 16,0 1 0,0 0-16,0-1 15,25 26 1,0-26-16,25 1 15,0-25 1,25-1-16,-26 1 16,1-25-16,25 0 15,-1 0 1,1-25-16,-25-24 15,24 24 1,-24-49-16,0 24 16,0 0-1,0-24-15,-25 0 16,-25 24-1,0 25-15,0-24 16,-49 49 0,24 24-16,-24 1 15,-1 0 1,26 25-16</inkml:trace>
  <inkml:trace contextRef="#ctx0" brushRef="#br0" timeOffset="15545.5544">17066 8161 0,'24'-25'31,"-24"0"-31,50 0 16,-50 1-1,50-1-15,-1 25 16,-24 0-1,0 25-15,24-25 16,-49 24 0,0 26-16,25-25 15,-50 24 1,25 1-16,0 24 15,-24-49 1,-26 25-16,25-25 16,0 24-1,-24-24-15,24 0 16,25-25-16,25 0 62,0-25-46,24 25-16,-49 0 15,50 0-15,-25 0 16,-1 0 0,1 0-16,25 0 15,-50-25 1,25 25-16</inkml:trace>
  <inkml:trace contextRef="#ctx0" brushRef="#br0" timeOffset="15744.5743">17587 8434 0,'0'24'31,"24"-24"1</inkml:trace>
  <inkml:trace contextRef="#ctx0" brushRef="#br0" timeOffset="16347.6346">17859 8111 0,'-24'25'16,"24"0"-16,-25 24 16,0 1-1,25 0-15,-25-26 16,50 26-1,-25 0-15,25-1 16,0-24 0,-1 0-16,1 0 15,25-25 1,-25 0-16,24-25 15,1 0 1,-1 0-16,-24-24 16,0-1-1,0 0-15,0 1 16,-25-26-1,0 26-15,-50-1 16,25 1-16,0 24 16,-49 50-1,24-25-15,1 49 16,-1-24-1,1 25-15,24-1 16</inkml:trace>
  <inkml:trace contextRef="#ctx0" brushRef="#br0" timeOffset="17299.7298">17016 8880 0,'0'25'31,"0"0"-16,0 24-15,0 1 16,0 24 0,-25 1-16,25 24 15,25-25 1,-25-24-16,0 24 15,0-49 1,0 0-16,25 0 16</inkml:trace>
  <inkml:trace contextRef="#ctx0" brushRef="#br0" timeOffset="17500.7499">17214 9426 0,'0'25'16,"0"-1"0,0 1 15,0-25-16</inkml:trace>
  <inkml:trace contextRef="#ctx0" brushRef="#br0" timeOffset="17980.7979">17537 9004 0,'0'25'16,"-25"25"0,0-26-16,25 51 15,-25-26 1,25 1-16,0 24 15,0-24 1,25 0-16,0-26 16,0 1-1,0 0-15,24-25 16,-24 0-1,25-50-15,-1 1 16,-24-1 0,25-24-16,-25-1 15,-1-24 1,-24 25-16,-24 24 15,24 0-15,-50 26 16,0 24 0,1 0-16,-1 0 15,-24 0 1,24 24-16,0 26 15,26-25 1</inkml:trace>
  <inkml:trace contextRef="#ctx0" brushRef="#br0" timeOffset="18511.851">16197 9922 0,'0'25'16,"0"24"0,25 26-1,-25-26-15,0 51 16,0-26-1,0 25-15,0-24 16,0-1 0,0 0-16,25-24 15,-25-25 1,0 0-16,0-25 15</inkml:trace>
  <inkml:trace contextRef="#ctx0" brushRef="#br0" timeOffset="18868.8867">16148 10046 0,'0'-50'0,"25"25"16,-1 1-1,26 24-15,-25-25 16,24 25 0,1 25-16,0-25 15,-25 49 1,24-24-16,-49 0 15,25 25 1,-50-26-16,0 1 16,1 25-16,-26-25 15,0-1 1,-24 26-16,49-50 15,-25 25 1,1-25-16,49-25 16,0 0-1</inkml:trace>
  <inkml:trace contextRef="#ctx0" brushRef="#br0" timeOffset="19277.9276">16644 10021 0,'0'25'16,"0"0"-1,-25 24-15,0 1 16,25 0-1,0-1-15,0 1 16,25-25 0,-25-1-16,25-24 15,0 0-15,24-24 16,-24-26-1,0 0-15,25 1 16,-26-26 0,-24 26-16,0-1 15,0 0 1,-49 26-16,-1 24 15,25 0 1,-49 0-16,49 24 16,0-24-1,1 25-15,24-25 16</inkml:trace>
  <inkml:trace contextRef="#ctx0" brushRef="#br0" timeOffset="19522.9521">17041 9823 0,'0'24'16,"0"26"-16,0 0 15,0-1 1,0 51-16,0-51 15,0 50 1,0-24-16,0-1 16,0-24-1,0-1-15,0 1 16,25-50-1</inkml:trace>
  <inkml:trace contextRef="#ctx0" brushRef="#br0" timeOffset="20046.0044">17363 10021 0,'-25'-25'0,"25"25"16,-24 0-16,-1 0 15,-25 25 1,25 25-16,-24-1 16,24-24-1,25 25-15,0-1 16,0 1-1,0-25-15,25 0 16,0-25 0,-1 0-16,1 0 15,0-25 1,0-25-16,0 1 15,-1-1 1,-24 0-16,0 1 16,0-26-1,0 26-15,0 98 47,0 1-31,0 0-16,0-1 15,0 26 1,25-1-16,-25-24 15,25-1-15,0 1 16,-25-25 0,25-1-16,-25-24 15</inkml:trace>
  <inkml:trace contextRef="#ctx0" brushRef="#br0" timeOffset="20422.042">17537 9922 0,'25'25'16,"-25"-1"0,25 1-16,-25 25 15,24 24 1,-24-24-16,25 24 15,-25-24 1,0 0-16,0-1 16,0-24-16,0 0 15,0-50 16,0 0-15,-25-49-16,25-1 16,25-24-1,-25 50-15,25-51 16,25 51-1,-1-1-15,1 0 16,-1 50 0,26-24-16</inkml:trace>
  <inkml:trace contextRef="#ctx0" brushRef="#br0" timeOffset="21967.1964">16694 12874 0,'0'24'31,"-25"1"0,25 25-15,0-25-1,-25-1-15,25 1 16,0 0 0,0-25-1,25 25 16,0-50-31,-1 25 16,1 0 0,25 0-16,-1 0 15,1 0 1,0 0-16,-26-25 15,1 25 1,-25-25-16</inkml:trace>
  <inkml:trace contextRef="#ctx0" brushRef="#br0" timeOffset="22233.2231">16917 12774 0,'0'25'47,"0"25"-47,0-1 16,0 26-16,0-26 15,0 26 1,0-26-16,0 26 15,0-25 1,25-1-16,-25-24 16,0-25-1,0 25-15</inkml:trace>
  <inkml:trace contextRef="#ctx0" brushRef="#br0" timeOffset="22426.2424">17115 13271 0,'0'24'16,"0"1"15,25-25-16,-25 0 1</inkml:trace>
  <inkml:trace contextRef="#ctx0" brushRef="#br0" timeOffset="22856.2854">17363 12898 0,'-25'25'16,"25"0"-16,-24 25 16,-1-1-1,25 1-15,0-1 16,0 1-1,25 0-15,-1-1 16,1-24 0,25-25-16,-1 25 15,1-50-15,0 25 16,-1-49-1,-24-1-15,0 0 16,0-24 0,-25-1-16,-25 1 15,0 0 1,-24 24-16,-1 25 15,0 25 1,1 25-16,24 25 16,-25-1-1,25 26-15</inkml:trace>
  <inkml:trace contextRef="#ctx0" brushRef="#br0" timeOffset="23544.3541">16842 13692 0,'0'-25'16,"0"1"-1,25-1-15,0 0 16,25 25-16,-26-25 15,51 25 1,-50 25-16,-1 0 16,1 0-1,-25-1-15,-25 1 16,25 0-1,-24 0-15,-1 24 16,0-24 0,-25 0-16,26 25 15,24-50 1,-25 24-16,25 1 15,0 0 1,0 0 0,25-25-1,-25 0-15,24 0 16,26 0-1,-25 0-15,0 0 16,24-25 0,-24 25-16</inkml:trace>
  <inkml:trace contextRef="#ctx0" brushRef="#br0" timeOffset="23734.3731">17239 13940 0,'0'0'0,"0"25"31,0 0 0,25-25-15,-25-25-1</inkml:trace>
  <inkml:trace contextRef="#ctx0" brushRef="#br0" timeOffset="23969.3967">17438 13618 0,'24'0'15,"1"-25"1,0 25-16,0 0 16,0 0-1,0 0-15,-1 0 16,1-25-1</inkml:trace>
  <inkml:trace contextRef="#ctx0" brushRef="#br0" timeOffset="24418.4416">17438 13643 0,'0'24'15,"0"1"-15,-25 0 16,25 25-16,0-26 31,0 1-31,25-25 31,-25-25-15,0 1-1,24 24-15,26-25 16,-25 25 0,0 0-16,24 0 15,-24 0 1,25 25-16,-1-1 15,-24 1 1,0 25-16,0-50 16,-25 25-1,-25-1-15,0 1 16,0-25-1,1 25-15,-51-25 16,50 25 0,-24-25-16,24 0 15,0-25-15</inkml:trace>
  <inkml:trace contextRef="#ctx0" brushRef="#br0" timeOffset="24889.4887">16694 14238 0,'-25'25'31,"25"24"-31,0-24 16,0 25-1,0-1-15,0 1 16,0 0-1,0-1-15,25 1 16,-25-25 0,0-1-16,24 1 15,-24 0 1</inkml:trace>
  <inkml:trace contextRef="#ctx0" brushRef="#br0" timeOffset="25093.5091">16842 14635 0,'0'25'16,"0"-1"-1,0-24 48</inkml:trace>
  <inkml:trace contextRef="#ctx0" brushRef="#br0" timeOffset="25358.5356">17090 14337 0,'25'0'15,"-25"25"1,25-25-16,-25 0 15,25 0-15,24 0 16,1-25 0,0 25-16,-26 0 15,1 0 1</inkml:trace>
  <inkml:trace contextRef="#ctx0" brushRef="#br0" timeOffset="25818.5816">17090 14337 0,'-24'25'15,"-1"0"1,25 0-16,0-1 15,0 1 1,0 0-16,0 0 16,0 0-1,0-25 16,25-25-15,24 25-16,-24-25 16,25 0-1,-1 25-15,-24-25 16,25 50-1,-26 0-15,26 0 16,-25 0 0,0-1-16,-25 1 15,0 0 1,0 0-16,-50 24 15,0-49 1,26 25-16,-26 0 16,25 0-1,-24-25-15</inkml:trace>
  <inkml:trace contextRef="#ctx0" brushRef="#br0" timeOffset="26230.6228">16396 14784 0,'0'24'16,"-25"26"-1,25 0 1,0-1-16,0 26 15,0-26 1,0 1-16,0-25 16,0 24-16,0-24 15,0 0 1,0-25-16</inkml:trace>
  <inkml:trace contextRef="#ctx0" brushRef="#br0" timeOffset="26523.6521">16396 14808 0,'25'-24'0,"0"24"15,-25 0 1,49 0-16,1 24 15,-25 1 1,24 25-16,-24-25 16,-25-1-1,0 1-15,0 0 16,-25-25-1,0 0 1,-24 25-16,24-25 16,-25 0-1,26 0-15</inkml:trace>
  <inkml:trace contextRef="#ctx0" brushRef="#br0" timeOffset="26901.6899">16793 14908 0,'-25'24'16,"0"1"-1,25 0-15,-25 0 16,25 0-16,-24-1 16,48 1-1,-24 0-15,25-25 16,-25 0-1,50 0-15,-25 0 16,-1-25 0,-24 0-16,25-24 15,-50-1 1,25 1-16,0 24 15,-24 0 1,-1 25-16,0 0 16,0 25-1</inkml:trace>
  <inkml:trace contextRef="#ctx0" brushRef="#br0" timeOffset="27167.7165">17090 14808 0,'0'25'0,"0"0"15,0 0 1,0 24-16,0-24 15,0 25 1,0-1-16,0-24 16,0 25-1,25-25-15,-25-1 16,25 1-1</inkml:trace>
  <inkml:trace contextRef="#ctx0" brushRef="#br0" timeOffset="27630.7628">17388 14932 0,'-25'-24'15,"0"24"-15,25 0 16,-24 0-1,-26 49-15,25-24 16,25 0-16,-25 0 16,25 24-1,0-24-15,0 0 16,25-25-1,-25 0-15,25 0 16,0 0 0,0-25-16,-1 0 15,-24-24 1,0-1-16,0 0 15,0 1 1,25 24-16,-25 75 47,0-26-32,0 26-15,0 0 16,0-1 0,25-24-16,-25 0 15,25 0-15,-25-1 16</inkml:trace>
  <inkml:trace contextRef="#ctx0" brushRef="#br0" timeOffset="27974.7972">17537 14883 0,'0'0'0,"0"49"16,0-24-1,0 25-15,0-25 16,0 24 0,0-24-16,0 0 31,0-50 0,0 0-31,0 0 16,0-49-16,50 24 15,-1-24 1,-24 24-16,49 26 15,-24 24 1,0 0-16</inkml:trace>
  <inkml:trace contextRef="#ctx0" brushRef="#br0" timeOffset="29483.9481">16718 15825 0,'0'-24'47,"25"-26"-31,-25 25-1,25 0-15,0 1 16,24-1-1,-24 0-15,0 25 16,25 25-16,-50 0 16,0-1-1,24 1-15,-24 25 16,-24-25-1,24-1-15,-25 26 16,0-25 0,0 0-16,0-1 15,1 1 1,-1-25-16,0 25 15,50-25 32,0 0-31,-1 0-1,1 0-15,25 0 16,-25 0 0,-25 0-16,49 0 15</inkml:trace>
  <inkml:trace contextRef="#ctx0" brushRef="#br0" timeOffset="29684.9682">17090 15974 0,'25'0'78,"0"0"-62</inkml:trace>
  <inkml:trace contextRef="#ctx0" brushRef="#br0" timeOffset="29941.9939">17289 15602 0,'25'-25'0,"-1"25"31,1 0-31,0 0 16,25 0-1,-50 0-15,49 0 16,-24 0 0,-25 0-16</inkml:trace>
  <inkml:trace contextRef="#ctx0" brushRef="#br0" timeOffset="30368.0365">17289 15677 0,'-25'0'15,"25"24"-15,-25 1 16,25 0-16,0 0 16,0 0-1,25-25 48,0-25-63,0 25 15,-1 0 1,26 0-16,0 0 15,-26 25 1,26-1-16,-25 1 16,25 0-1,-26 0-15,1 0 16,-25-1-1,-25 1 1,-24 0 0,24 0-16,-25 0 15,1-25-15,49 24 16,-50 1-1</inkml:trace>
  <inkml:trace contextRef="#ctx0" brushRef="#br0" timeOffset="31011.1008">16743 16520 0,'0'-25'15,"0"25"-15,0-25 16,25-24-16,25 49 15,-26-25 1,1 0-16,25 25 16,-1 0-1,-24 25-15,25 0 16,-50 0-1,0 24-15,0-24 16,0 0 0,-50 24-16,25-24 15,1 0 1,-1 0-16,-25 0 15,25-1 1,1 1-16,-1-25 31,50 0-31,-1 0 16,-24 0-1,50 0 1,0 0 0,-26-25-16,26 25 15,-25 0-15,0 0 16,-1 0-1,1 0-15,-25 0 16</inkml:trace>
  <inkml:trace contextRef="#ctx0" brushRef="#br0" timeOffset="31207.1204">17239 16669 0,'-25'0'0,"50"0"31,-25 0 16,0 0-31</inkml:trace>
  <inkml:trace contextRef="#ctx0" brushRef="#br0" timeOffset="31451.1448">17462 16396 0,'-24'0'16,"24"25"-1,0 24 1,0-24-1,0 25-15,0-25 16,0 24 0,0 1-16,24-25 15,-24 24-15,0-24 16</inkml:trace>
  <inkml:trace contextRef="#ctx0" brushRef="#br0" timeOffset="32768.2765">16743 17016 0,'-25'0'31,"1"25"-31,24 0 16,-25 24 0,0-24-16,25 25 15,0-1 1,25-24-16,0 25 15,-1-26 1,1 1-16,0 0 16,0-25-1,24-25-15,-24 25 16,25-49-16,-25 24 15,-25-25 1,0 1-16,0-26 16,0 26-1,-25-1-15,-25 25 16,25 25-1,1 0-15,-26 0 16,25 50 0,25-25-16,0 24 15,0 1 1</inkml:trace>
  <inkml:trace contextRef="#ctx0" brushRef="#br0" timeOffset="33044.3041">17190 17214 0,'0'25'15,"0"0"1,0 0 15,0-25-31</inkml:trace>
  <inkml:trace contextRef="#ctx0" brushRef="#br0" timeOffset="33412.3409">17388 16991 0,'-25'0'16,"0"0"15,25 25-16,0 0-15,0 0 16,0-1-16,25 1 16,0 0-1,0 0-15,0-25 16,-1 25-1,1-1-15,25-24 16,-50 0 0,25 0-16,0 0 15,-1 0 1,-24-24-16,25-1 15</inkml:trace>
  <inkml:trace contextRef="#ctx0" brushRef="#br0" timeOffset="33729.3726">17611 16917 0,'0'25'16,"0"-1"0,0 1-16,0 25 15,25-1 1,-25 1-16,0 24 15,25-24 1,0 0-16,0-1 16,-25 1-1,24-1-15,-24-24 16,0 25-1,25-50-15</inkml:trace>
  <inkml:trace contextRef="#ctx0" brushRef="#br0" timeOffset="34229.4226">16619 17587 0,'0'-25'15,"0"50"1,-25 24 15,25 1-31,0-1 16,0 1-1,0-25-15,0 24 16,0-24-1,0 25-15,0-25 16,0-1 0,0-24-16</inkml:trace>
  <inkml:trace contextRef="#ctx0" brushRef="#br0" timeOffset="34556.4553">16570 17587 0,'0'-25'0,"24"0"16,1 0-16,0 25 16,0 0-1,24 25-15,-24-25 16,25 50-1,-1-26-15,-49 1 16,0 0 0,0 0-16,0 0 15,-24-1 1,-26-24-16,25 0 15,-24 0 1,-1 25-16,25-25 16,0 0-1,1 0-15</inkml:trace>
  <inkml:trace contextRef="#ctx0" brushRef="#br0" timeOffset="34934.4929">16942 17785 0,'0'0'16,"-25"0"-16,-25 25 15,25 0 1,25-1-16,0 1 16,0 0-1,0 25-15,25-50 16,0 24-1,25-24-15,-26 0 16,1 0 0,25-24-16,-50-1 15,0-25 1,0 1-16,0 24 15,-25 0-15,-25 25 16,26-25 0,-1 0-16</inkml:trace>
  <inkml:trace contextRef="#ctx0" brushRef="#br0" timeOffset="35220.5213">17289 17611 0,'-25'0'16,"25"25"-16,0 0 15,-25 25 1,25-1-16,0-24 16,0 25-1,0-26-15,0 26 16,25 0-1,0-26-15,0 1 16</inkml:trace>
  <inkml:trace contextRef="#ctx0" brushRef="#br0" timeOffset="35721.5718">17562 17785 0,'0'-25'15,"-25"0"1,25 1-16,-25-1 15,-25 25 1,26 0-16,-26 25 16,25-1-1,0 1-15,25 0 16,-24-25-1,24 25-15,0 0 16,24-1 0,-24 1-16,25-25 15,0 0 1,0-25-16,0 25 15,-1-24-15,1-26 16,0 50 0,0-25-16,-25 0 15,0 50 32,-25 0-31,25 0-1,0 24-15,0-24 16,25 0-1,-25 25-15,0-26 16,25-24 0,0 0-1</inkml:trace>
  <inkml:trace contextRef="#ctx0" brushRef="#br0" timeOffset="36068.6065">17735 17735 0,'0'25'15,"0"0"1,0 0 0,0 24-1,0-24-15,0 25 16,0-25-1,0-1-15,0 1 16,0-50 31,-24 1-47,24-26 15,24-24 1,-24 24-16,0 50 16,25-25-1,25 0-15,-25 25 16,49 0-1,0 25-15</inkml:trace>
  <inkml:trace contextRef="#ctx0" brushRef="#br0" timeOffset="42679.2671">18331 2877 0,'-25'-24'31,"0"-1"-15,0 50 0,0-25-16,25 0 15,-24 24 1,-1 1-16,0 25 15,25-25 1,25 24-16,0-24 16,-1 0-1,1 0-15,25-25 16,-25 24-1,24 1-15,-24 0 16,0 0 0,-25 0-16,0-1 15,-50 1-15,25 0 16,1 0-1,-1-25-15,-25 0 16,25 0 0,25-25-16,-24 0 15,24 0 1,0-24-16,24-1 15,1 1 1,0 49-16,0-25 16,0 0-1,-1 25-15,1 0 16</inkml:trace>
  <inkml:trace contextRef="#ctx0" brushRef="#br0" timeOffset="42857.2852">18554 2927 0,'0'-25'0,"25"0"16,24-24-1,-24 24-15,25 0 16,-25 0-16,24 25 15</inkml:trace>
  <inkml:trace contextRef="#ctx0" brushRef="#br0" timeOffset="43650.3646">18306 3795 0,'-25'0'0,"0"25"16,0-25-1,25 0-15,-24 25 16,-1 0 0,0-25-16,25 24 15,0 1 1,0 0-16,25 0 15,24 0-15,-49-1 16,50 1 0,0 0-16,-50 0 15,24-25 1,-24 25-16,0 24 15,-24-24 1,24 0-16,-50 0 16,25-1-1,0 1-15,1-25 16,-1-25-1,0 1-15,25-1 16,0-25 0,25 25-16,24 1 15,-49-1 1,50 25-16,-25 0 15,0 0 1,-1-25-16</inkml:trace>
  <inkml:trace contextRef="#ctx0" brushRef="#br0" timeOffset="43864.386">18405 3969 0,'25'-25'31,"-25"25"-15,49 0 0,-24-25-16,0 25 15,-25 0 1,25 0-16,-25 0 15</inkml:trace>
  <inkml:trace contextRef="#ctx0" brushRef="#br0" timeOffset="44094.409">18430 3746 0,'0'0'31,"0"49"-31,0-24 16,0 25-1,0 24-15,25 0 16,-25-24 0,0 0-16,24-1 15,-24 1 1,25-25-16</inkml:trace>
  <inkml:trace contextRef="#ctx0" brushRef="#br0" timeOffset="45139.5135">18529 7020 0,'0'0'16,"-50"0"-16,1 0 16,49 25-1,-50-25-15,1 24 16,49 1-1,0 0-15,0 0 16,0 0 0,24 24-16,26-49 15,-25 25 1,24 25-16,1-26 15,-50 1 1,25 25-16,-25-25 16,-25-1-1,25 1-15,-50 0 16,1 0-16,24-25 15,-25 0 1,26 0-16,-1-25 16,25 0-1,0 0-15,25 1 16,-1-1-1,26 0-15,-25 0 16,24 0 0</inkml:trace>
  <inkml:trace contextRef="#ctx0" brushRef="#br0" timeOffset="45339.5335">18628 7243 0,'0'-25'15,"25"25"-15,25-25 16,-25 1 0,24-1-16,1 25 15,-25-25-15,-1 25 16</inkml:trace>
  <inkml:trace contextRef="#ctx0" brushRef="#br0" timeOffset="46100.6095">18430 8062 0,'-25'0'16,"0"0"-16,0 0 15,1 0 1,-1 24-16,0-24 15,25 25 1,0 0 0,25 0-1,0 0-15,24 24 16,1-24-16,-25 0 15,-1 24 1,1-49-16,-25 25 16,0 0-1,-25 25-15,1-26 16,-1-24-1,-25 25-15,1-25 16,24 0 0,0 0-16,0-49 15,25-1 1,25 25-16,0 0 15,0 1 1,-1 24-16,26-25 16,-25 25-1,24-25-15</inkml:trace>
  <inkml:trace contextRef="#ctx0" brushRef="#br0" timeOffset="46314.6308">18529 8235 0,'25'-25'0,"0"25"15,0-24 1,-1 24-16,26-25 16,-25 25-1,0 0-15,-25-25 16</inkml:trace>
  <inkml:trace contextRef="#ctx0" brushRef="#br0" timeOffset="46560.6556">18628 7987 0,'0'25'0,"0"49"31,0 1-31,0-1 16,25 1 0,-25-26-16,25 26 15,-25-26-15,0 1 16,25-1-1</inkml:trace>
  <inkml:trace contextRef="#ctx0" brushRef="#br0" timeOffset="47813.7809">18033 12849 0,'0'-25'0,"0"0"16,-25 0 0,-24 25-16,24-24 15,25 24-15,-50 0 16,25 24-1,1 1-15,24 0 16,0 0 0,0 0-16,0 24 15,49-24 1,1 25-16,-1-26 15,1 26 1,0 0-16,-1-1 16,-49 1-1,0-25-15,0 0 16,-25-1-1,-24-24-15,24 25 16,-49-25 0,24 0-16,0-25 15,26 25 1,-1-49-16,25-1 15,25 0 1,-25 26-16,49-26 16,1 50-16,-1-25 15,1 25 1,-25 0-16,0 0 15</inkml:trace>
  <inkml:trace contextRef="#ctx0" brushRef="#br0" timeOffset="48028.8024">18231 13022 0,'25'0'0,"25"-24"15,-1 24 1,1 0-16,0 0 16,-1 0-1,-24 0-15,0 0 16</inkml:trace>
  <inkml:trace contextRef="#ctx0" brushRef="#br0" timeOffset="48773.8769">18107 13742 0,'-24'-25'0,"24"-25"15,-25 26 1,0-1-16,0 0 15,0 25 1,-24 0-16,24 0 16,0 25-1,0 0-15,1-1 16,24 1-1,24 25-15,1-25 16,0 24 0,0-24-16,24 25 15,1-1-15,-25-24 16,0 0-1,-1 0-15,-24-1 16,-24 1 0,-1-25-16,0 0 15,-25 0 1,1 0-16,24 0 15,0 0 1,25-25-16,0-24 16,25 24-1,0 0-15,24 0 16,1 1-1,24 24-15,-24 0 16,24 0 0</inkml:trace>
  <inkml:trace contextRef="#ctx0" brushRef="#br0" timeOffset="48991.8987">18231 13866 0,'25'-25'16,"25"25"0,-25 0-1,-1 0-15,26-25 16,-25 25-1,-25 0-15</inkml:trace>
  <inkml:trace contextRef="#ctx0" brushRef="#br0" timeOffset="49213.9209">18331 13692 0,'24'25'31,"-24"25"-31,0-26 16,0 26-16,0 0 16,0 24-1,0-24-15,0-1 16,25-24-1</inkml:trace>
  <inkml:trace contextRef="#ctx0" brushRef="#br0" timeOffset="50325.032">17835 15701 0,'0'-24'16,"0"-1"-16,0 0 15,0 0 1,-25 0-16,0 25 15,0-24 1,0 48-16,25 1 31,0 25-31,0-25 16,0 24-1,25 1-15,25-1 16,-25 1 0,24 0-16,1-1 15,-25 1 1,-1-1-16,-24-24 15,0 0 1,-49-25-16,49 0 16,-50 0-1,1 0-15,24-50 16,0 26-1,0-26-15,0 25 16,25-24-16,25 49 16,25-25-1,-25 25-15,-1 0 16,26 0-1,-25 0-15,24 25 16</inkml:trace>
  <inkml:trace contextRef="#ctx0" brushRef="#br0" timeOffset="50509.0504">18132 15825 0,'0'-24'16,"25"24"-1,25-25-15,-26 25 16,26 0 0,-25-25-16,0 50 15</inkml:trace>
  <inkml:trace contextRef="#ctx0" brushRef="#br0" timeOffset="51163.1158">17983 16421 0,'0'-25'16,"-24"0"-16,-1 0 15,0 25 1,0 0-16,-24 0 15,24 0 1,0 25-16,0 0 16,0 0-1,25 0-15,25-1 16,0 1-1,25 0-15,-26 25 16,26-1 0,-25-24-16,0 25 15,-1-26 1,-24 1-16,-24-25 15,-1 25 1,0-25-16,-25 0 16,26-25-1,-26 25-15,25-25 16,0 1-16,25-1 15,25 0 1,0 0-16,25 0 16,-26 25-1,26 0-15,-25 0 16,49 0-1</inkml:trace>
  <inkml:trace contextRef="#ctx0" brushRef="#br0" timeOffset="51388.1383">18132 16495 0,'25'0'15,"0"0"1,0 0 0,-1 0-16,1 0 15,0-25 1</inkml:trace>
  <inkml:trace contextRef="#ctx0" brushRef="#br0" timeOffset="51612.1605">18207 16371 0,'-25'0'0,"25"25"16,0 25-1,-25-1-15,25 1 16,0-1-1,0 1-15,25 0 16,-25-1 0,25 1-16,-25-25 15,24-1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14:26.197"/>
    </inkml:context>
    <inkml:brush xml:id="br0">
      <inkml:brushProperty name="width" value="0.07938" units="cm"/>
      <inkml:brushProperty name="height" value="0.07938" units="cm"/>
      <inkml:brushProperty name="color" value="#FF0000"/>
    </inkml:brush>
  </inkml:definitions>
  <inkml:trace contextRef="#ctx0" brushRef="#br0">15056 5308 0,'0'-25'16,"0"1"15,0 24-15,-24-25-16,-1 25 15,0 0 1,0 0-16,-24 0 15,24 0 1,0 25-16,-25-1 16,26-24-16,-1 50 15,25-25 1,0 0-16,0 24 15,49-24 1,1 25-16,0-26 16,-1 26-1,1-25-15,-1 0 16,1-1-1,-25 1-15,0 25 16,-25-25 0,0-1-16,-50-24 15,0 25 1,26 0-16,-51-25 15,50 0 1,-49 25-16,49-50 16,0 25-1,1-25-15,48 0 16,1-24-1,0 24-15,49-25 16,-49 26 0,50 24-16,-26-25 15,1 0-15</inkml:trace>
  <inkml:trace contextRef="#ctx0" brushRef="#br0" timeOffset="266.0262">15354 5432 0,'0'0'16,"25"-25"-1,49 1-15,-49-1 16,50 0 0,-26 25-16,1-25 15,-25 0 1,24 25-16,-24 0 15,-25 0 1</inkml:trace>
  <inkml:trace contextRef="#ctx0" brushRef="#br0" timeOffset="1464.1462">13370 6300 0,'0'-24'0,"-25"24"31,25-25-31,-25 25 16,0 25-1,1-25-15,24 24 16,-50 1-1,25 0-15,0 0 16,0 24 0,1-24-16,-1 0 15,50 0 1,-1 0-1,1-25 1,25 24-16,0-24 16,-1 25-1,1 0-15,-1-25 16,-24 25-1,0 0-15,-25-1 16,-25 1-16,0-25 16,-24 25-1,24 0-15,-49 0 16,24-25-1,0 24-15,1-24 16,24 0 0,25-24-1,25-26 1,24 25-16,-24 0 15,50 1 1,-51-26-16,51 25 16</inkml:trace>
  <inkml:trace contextRef="#ctx0" brushRef="#br0" timeOffset="1679.1679">13568 6400 0,'25'-25'16,"0"0"-16,24 0 16,1 0-16,0 1 15,-1-1 1,1 25-16,-25-25 15,-1 0 1</inkml:trace>
  <inkml:trace contextRef="#ctx0" brushRef="#br0" timeOffset="2617.2617">11137 6152 0,'-49'0'16,"49"0"-16,-50 24 15,25 1 1,0 0-16,25 0 16,0-25 15,25 0-16,25 25-15,-25-25 16,24 24 0,1-24-16,-25 25 15,24 0-15,-49 0 16,0 0-1,0 24-15,-24-24 16,-26 25 0,25-26-16,-25 26 15,26-25 1,-26 0-16,0-25 15,50 0 1,0-25-16,0 0 16,0-25-1,50 1-15,0-1 16,-26 25-1,26-24-15,-25 24 16</inkml:trace>
  <inkml:trace contextRef="#ctx0" brushRef="#br0" timeOffset="2868.2864">11286 6152 0,'25'0'16,"25"-50"-16,-26 25 16,26-24-1,0 24-15,-1-25 16,1 25-1,-25 1-15,-1 24 16,-24 0 0</inkml:trace>
  <inkml:trace contextRef="#ctx0" brushRef="#br0" timeOffset="5281.5281">13667 3324 0,'0'-25'16,"0"25"-16,0-25 15,-24 25 1,-1-25-16,0 25 16,0 0-1,25 25-15,-25-25 16,1 0-16,-1 25 15,25 0 1,0 0 0,25-1-1,-1 26-15,1-25 16,-25 24-1,25-24-15,0 0 16,0 0 0,-1 0-16,-24-25 15,0 24 1,-24 1-16,24 0 15,-25 0 1,-25 0-16,50-25 16,-25 0-1,-24 0-15,24 0 16,25-25-16,0 0 15,0 0 1,0 0-16,0 1 16,25 24-1,24-25-15,-24 25 16,0-25-1,25 25-15,-26 0 16,26 0 0</inkml:trace>
  <inkml:trace contextRef="#ctx0" brushRef="#br0" timeOffset="5567.5567">13940 3398 0,'25'-25'16,"0"25"-16,24 0 15,-24 0-15,25 0 16,-25-24 0,-1 24-16,1 0 15,0 0 1,0 0-16,-25-25 15</inkml:trace>
  <inkml:trace contextRef="#ctx0" brushRef="#br0" timeOffset="5844.5844">14039 3150 0,'0'25'47,"0"25"-47,0-1 16,0 26-1,0-1-15,0-24 16,0-1-16,0 1 15,25-25 1,-25-1-16,0 1 16,0 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15:21.996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14163 11633 0,'0'-24'15,"0"-1"1,-24 0-16,-1 0 15,0 25 1,0-25-16,-49 25 16,49 0-1,-49 0-15,24 25 16,-24-25-16,49 25 15,0 0 1,0 0-16,25-1 16,25 1-1,25 25-15,-26-25 16,51 24-1,-1 1-15,-24-1 16,24 1 0,-74 0-16,25-26 15,-25 1 1,-25 0-16,0 0 15,-24-25 1,-1 25-16,-24-50 16,24 25-1,25-25-15,1-25 16,24 26-1,24-26-15,26 0 16,-25 26 0,49-1-16,-24 0 15,24 25-15,-24-25 16</inkml:trace>
  <inkml:trace contextRef="#ctx0" brushRef="#br0" timeOffset="235.0235">14362 11757 0,'25'-24'0,"24"24"16,1 0-1,0-25-15,-26 25 16,51 0 0,-50 0-16,-1 0 15,26-25 1,-25 25-16</inkml:trace>
  <inkml:trace contextRef="#ctx0" brushRef="#br0" timeOffset="1239.1235">15056 8706 0,'-24'-24'16,"-26"24"-1,25 0-15,-24 0 16,-1 24-1,25-24-15,0 25 16,1 0 0,24 0-16,24 0 15,1 24 1,0-24-16,49 25 15,-49-26 1,50 26-16,-51 0 16,26-1-1,-25 1-15,0-25 16,-50 24-1,25-24-15,-50 0 16,25 0 0,-24 0-16,-1-1 15,-24-24 1,24 0-16,-24 0 15,49-24-15,0-1 16,0-25 0,50 1-16,0 24 15,0-25 1,0 25-16,-1 1 15,26 24 1,-50 0-16,25-25 16,0 25-1,-1 0-15</inkml:trace>
  <inkml:trace contextRef="#ctx0" brushRef="#br0" timeOffset="1654.1652">15354 8880 0,'25'0'15,"25"-25"1,-26 25-16,26 0 15,0-25 1,-1 25-16,1 0 16,-1 0-1,1-24-15,-50 24 16,25 0-1,-25 0-15</inkml:trace>
  <inkml:trace contextRef="#ctx0" brushRef="#br0" timeOffset="2796.2796">11013 8954 0,'-25'0'0,"25"0"16,-49 0 0,-1 25-16,50 0 15,-74 0 1,49 0-16,-25 0 15,1 24 1,24-24-16,0 25 16,0-26-16,25 1 15,25 0 1,0 0-16,0 0 15,24-1 1,1 1-16,0 0 16,24 0-1,0 0-15,-49-1 16,50 1-1,-51 0-15,-24-25 16,25 25 0,-50 0-16,1 24 15,-26-24 1,0 0-16,26-25 15,-51 0 1,50 0-16,-24 0 16,24-25-1,25 0-15,0 0 16,25-24-1,0 24-15,24 0 16,-24 0-16,0 1 16,24 24-1,-49-25-15</inkml:trace>
  <inkml:trace contextRef="#ctx0" brushRef="#br0" timeOffset="3195.3195">11311 9203 0,'-25'0'16,"50"-25"0,0 0-1,0 25 1,-1-25-16,26 0 15,0 1 1,-26-1-16,1 25 16,0-25-1,0 25-15,-25 0 16</inkml:trace>
  <inkml:trace contextRef="#ctx0" brushRef="#br0" timeOffset="6170.617">13767 9847 0,'0'-24'15,"0"-1"-15,0 0 16,-25 0-1,0 25-15,0 0 16,0 0 0,1 25-16,-26-25 15,25 25-15,0 0 16,1-1-1,24 1-15,0 0 16,24 0 0,1 24-16,25-24 15,-1 25 1,1-25-16,0 0 15,-26-1 1,1 1-16,-25 0 16,0 0-1,-25 0-15,1-1 16,24-24-1,-50 25-15,0-25 16,1-25 0,-1 25-16,25-24 15,1-1-15,24-25 16,0 25-1,24 25 1,1-24-16,0-1 16,25 25-16,-26-25 15,26 25 1,0-25-16</inkml:trace>
  <inkml:trace contextRef="#ctx0" brushRef="#br0" timeOffset="6444.6444">13891 9971 0,'24'0'15,"1"0"1,0-24-16,25 24 16,-1 0-1,-24 0-15,25 0 16,-26-25-16,1 25 15,-25 0 17</inkml:trace>
  <inkml:trace contextRef="#ctx0" brushRef="#br0" timeOffset="6698.6698">14039 9773 0,'0'25'32,"0"24"-17,0 1-15,0 24 16,0-24-1,0 25-15,0-51 16,25 1 0,-25 25-16,0-25 15,25-1-15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15:56.745"/>
    </inkml:context>
    <inkml:brush xml:id="br0">
      <inkml:brushProperty name="width" value="0.07938" units="cm"/>
      <inkml:brushProperty name="height" value="0.07938" units="cm"/>
      <inkml:brushProperty name="color" value="#FF0000"/>
    </inkml:brush>
  </inkml:definitions>
  <inkml:trace contextRef="#ctx0" brushRef="#br0">13692 13022 0,'-25'-24'0,"25"-1"31,-24 0-31,-1 25 16,0-25 0,0 25-16,0 0 15,1 0 1,-1 0-16,0 0 15,25 25 1,-25 0 0,25 0-1,0-1-15,0 26 16,25-25-1,0 24-15,0 26 16,-1-25 0,1 24-16,0-49 15,0 24-15,0 1 16,-25-25-1,0 0-15,-25 24 16,0-49 0,0 25-16,0-25 15,-24 0 1,24-25-16,-25 25 15,26-25 1,-1 1-16,0-1 16,25 0-1,0 0-15,0 0 16,0 1-1,25 24-15,-25-25 16,49 25 0,-24 0-16,0 0 15,25 0 1</inkml:trace>
  <inkml:trace contextRef="#ctx0" brushRef="#br0" timeOffset="236.0236">13891 13370 0,'24'0'0,"1"-25"16,0 25-1,49 0-15,-24 0 16,0 0 0,-1 0-16,1 25 15,-25-25 1</inkml:trace>
  <inkml:trace contextRef="#ctx0" brushRef="#br0" timeOffset="2325.2325">10368 16570 0,'-24'0'0,"24"-25"15,-25 25 1,0 0-16,25 0 16,-50 0-1,26 0-15,-1 0 16,25 25-1,0-25-15,-25 24 16,25 1 0,-25 0-16,25 0 15,25 24 1,0-24-16,-25 25 15,49-1 1,-24 1-16,0 0 16,-25-1-16,0-49 15,0 25 1,0 0-16,0-25 15,-50 0 1,26 0-16,-1 0 16,-25 0-1,1-25-15,24 0 16,0 25-1,0-25-15,25 1 16,0-1 0,25 0-16,0 0 15,0 25 1,-1 0-16,26 0 15,-25 0 1,24 0-16,-24 25 16,0-25-1</inkml:trace>
  <inkml:trace contextRef="#ctx0" brushRef="#br0" timeOffset="2559.2559">10443 16768 0,'25'0'16,"-1"-25"-16,1 50 15,25-25 1,-25 0-16,49 0 15,-49 0 1,0 0-16,-1 0 16,1 0-1</inkml:trace>
  <inkml:trace contextRef="#ctx0" brushRef="#br0" timeOffset="2806.2805">10616 16644 0,'0'25'31,"0"0"-15,0 24-16,0-24 15,0 25 1,0-1-16,0 1 15,0-1 1,0-24-16,0 0 16,0 0-1,0 0-15</inkml:trace>
  <inkml:trace contextRef="#ctx0" brushRef="#br0" timeOffset="3779.3779">13122 17264 0,'-25'-25'16,"0"25"-16,25-25 15,-25 25 1,-24-24-16,24 24 16,25 0-1,-25 0-15,0 24 16,0-24-1,25 25-15,0 0 16,0 0-16,25 0 16,0 24-1,0 1-15,0-1 16,24 1-1,-24 0-15,-25-25 16,25 24 0,-25-24-16,-25-25 15,25 25 1,-25-50-16,-24 25 15,24-25 1,0 0-16,0 1 16,0-1-1,1 0-15,24 0 16,0 0-1,0 0-15,24 25 16,1 0 0,25 0-16,-50 25 15,49-25 1,1 0-16,-50 25 15,50-25-15</inkml:trace>
  <inkml:trace contextRef="#ctx0" brushRef="#br0" timeOffset="4009.4009">13271 17438 0,'0'0'15,"24"0"-15,26 0 16,-25 0 0,24 0-16,-24 0 15,0 0 1,0 0-16,0-25 31</inkml:trace>
  <inkml:trace contextRef="#ctx0" brushRef="#br0" timeOffset="4275.4275">13370 17363 0,'0'25'15,"0"0"17,0 0-32,0 24 15,0-24 1,0 0-16,0 0 15,0 0 1,0-1-16,0-24 31</inkml:trace>
  <inkml:trace contextRef="#ctx0" brushRef="#br0" timeOffset="5479.5476">15205 15875 0,'-25'-25'16,"1"25"-16,24-25 15,-50 25 1,0 0-16,50 0 15,-49 0 1,24 25-16,0-25 16,25 25-1,-25-25-15,25 25 16,0 0-1,0-1-15,0 26 16,25-25-16,-25 0 16,25 24-1,0-24-15,0 25 16,-1-26-1,-24 26-15,25-50 16,-25 25 0,-25-25-16,25 0 15,-24 0 1,-1 0-16,-25 0 15,50-25 1,-25 25-16,1 0 16,-1-25-1,50 0 1,-1 1-1,1 24-15,-25-25 16,50 25-16,-1 0 16,1 0-1,0 25-15,-26-25 16,1 0-1</inkml:trace>
  <inkml:trace contextRef="#ctx0" brushRef="#br0" timeOffset="5735.5732">15329 16123 0,'25'0'31,"0"0"-15,0 25-16,24-25 15,-49 0 1,25 0-16,0 0 15,-25-25 1</inkml:trace>
  <inkml:trace contextRef="#ctx0" brushRef="#br0" timeOffset="6011.6011">15429 16024 0,'0'25'32,"0"-1"-32,-25 1 15,25 25 1,0-1-16,-25 1 15,25-50 1,0 50-16,0-26 16,0 26-1,0-25 1</inkml:trace>
  <inkml:trace contextRef="#ctx0" brushRef="#br0" timeOffset="7676.7676">13022 14635 0,'25'-25'31,"-50"25"-15,25-25 0,-24 25-1,-1-25 1,25 25-16,-25 0 15,-25 0-15,26 0 16,24 0 0,-50 0-16,50 25 15,-25 0 1,25 0-16,25 0 15,-25-1 1,25 26-16,0-25 16,-1 0-1,1 24-15,25-24 16,-50 25-1,25-26-15,-1 26 16,-48-50 0,24 25-16,-25-25 15,25 0 1,-50-25-16,1 25 15,24-25 1,0 0-16,-25 1 16,50-1-1,0 0 1,25 0-1,25 25-15,-25 0 16,24 0-16,1 0 16,-50 0-1,49 0-15,-24 0 16,0-25-1,-25 25-15</inkml:trace>
  <inkml:trace contextRef="#ctx0" brushRef="#br0" timeOffset="7909.7909">13171 14734 0,'0'-25'16,"0"25"-1,50 0-15,0 0 16,-50 0 0,49 0-16,1 0 15,-25 0-15,-1 0 16,1 0-1,-25 0-15</inkml:trace>
  <inkml:trace contextRef="#ctx0" brushRef="#br0" timeOffset="8179.8179">13271 14635 0,'24'0'16,"-24"25"15,0-1-15,0 26-16,0 0 15,0-50 1,-24 49-16,24-24 15,0 25 1,0-26-16,0 1 16,0 0-1</inkml:trace>
  <inkml:trace contextRef="#ctx0" brushRef="#br0" timeOffset="9154.9154">13122 15255 0,'-25'-25'16,"0"25"-1,0 0-15,0 0 16,1 0-1,-1 0-15,0 0 16,25 25 0,-25-25-16,0 0 15,25 25 1,0-1-16,25 1 31,0 0-31,0 0 16,-25-25-1,49 50-15,-24-26 16,0 1-1,-25 0-15,0-25 16,0 25 0,0 0-16,-25-25 15,0 0-15,1 0 16,-1-25-1,0 25-15,0-25 16,-24 25 0,49-25-1,0 0 1,24 25-16,1 0 15,0-24 1,0 24-16,0 0 16,24 0-1,-24 24-15,-25-24 16,25 0-1,0 0-15</inkml:trace>
  <inkml:trace contextRef="#ctx0" brushRef="#br0" timeOffset="9389.9388">13320 15354 0,'25'-25'15,"0"25"1,0 0-16,24 0 16,-24 0-1,25 25-15,-26-25 16,1 0-1,-25 0-15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16:55.163"/>
    </inkml:context>
    <inkml:brush xml:id="br0">
      <inkml:brushProperty name="width" value="0.15875" units="cm"/>
      <inkml:brushProperty name="height" value="0.15875" units="cm"/>
      <inkml:brushProperty name="color" value="#EEFF15"/>
    </inkml:brush>
  </inkml:definitions>
  <inkml:trace contextRef="#ctx0" brushRef="#br0">10096 4663 0,'0'0'0,"0"0"63,24 25-32,1-25-16,0 0 1,0 0 0,0 0-16,-1 0 15,26 0 1,-25 0-16,24 0 15,-24 0 1,25 0-16,-1 0 16,1 0-1,0 0-15,-1 0 16,1 0-1,24 0-15,-49-25 16,74 25 0,-49 0-16,-1 0 15,26 0 1,-26 0-16,26 0 15,-1-25 1,-24 25-16,24 0 16,1 0-1,-26-24-15,26 24 16,-26 0-16,26 0 15,-1 0 1,1 0-16,-26 0 16,26 0-1,-1-25-15,0 25 16,1 0-1,-1-25-15,1 25 16,-1 0 0,1-25-16,-1 25 15,0 0 1,1-25-16,-1 25 15,1 0 1,24-24-16,-25 24 16,1 0-1,-1 0-15,1-25 16,-1 25-1,0-25-15,1 25 16,-1 0-16,25 0 16,-24-25-1,-1 25-15,1 0 16,-1-25-1,0 25-15,1 0 16,-1 0 0,1 0-16,24-24 15,-25 24 1,-24 0-16,24 0 15,1 0 1,-1 0-16,-24 0 16,24 0-1,1 0-15,-26 0 16,1-25-1,-1 25-15,-24 0 16,25 0 0,-25 0-16,-25 0 15,24 0 1,1 0-16,-50 0 47,25-25-47,-24 25 31,-1 0-16,-25 0 1,25 0-16,-24 0 16,-1 0-1,-24 25-15,24-25 16,-24 0-1,24 0-15,1 0 16,-51 25 0,26-25-16,0 0 15,-1 0 1,1 24-16,-26-24 15,26 0 1,-25 25-16,0-25 16,24 25-1,-24-25-15,0 0 16,0 25-1,-1-25-15,1 0 16,0 25-16,-25-25 16,25 24-1,-25-24-15,24 25 16,1-25-1,0 0-15,0 25 16,0-25 0,-1 25-16,-24-25 15,25 0 1,-25 25-16,25-25 15,0 0 1,-25 24-16,24-24 16,-24 25-1,25-25-15,0 25 16,0 0-1,-1 0-15,1-25 16,-25 24 0,50-24-16,-25 25 15,-1-25-15,1 0 16,50 25-1,-26-25-15,1 0 16,24 0 0,1 0-16,-1 0 15,0 0 1,50 25-16,-25-25 15,1 0 1,48 0 31,1 0-32,-25 0-15,75 0 16,-50 0 0,49 0-16,-24-25 15,24 25 1,25 0-16,-24-25 15,-1 25 1,25-25-16,0 1 16,1 24-1,-1-25-15,25 25 16,0-25-16,-25 0 15,0 25 1,25-25-16,25 25 16,-25-24-1,-25 24-15,50 0 16,-25-25-1,0 25-15,25-25 16,-25 25 0,0-25-16,0 25 15,0 0 1,25-25-16,-50 25 15,25 0 1,0-24-16,0 24 16,0 0-1,-24 0-15,-1-25 16,25 25-1,-25 0-15,0 0 16,25 0-16,-24-25 16,-1 25-1,-25 0-15,25 0 16,-24 0-1,24 0-15,-25 0 16,-24 0 0,24 0-16,-24 0 15,0 0 1,-26 0-16,1 0 15,0 0 1,-50 0 31,0 0-32,1 0-15,-26 0 16,-24 0 0,-1 0-16,1 0 15,-25 0 1,24 0-16,-24 0 15,0 0 1,-25 0-16,0 0 16,24 0-16,1 0 15,-25 0 1,0 0-16,0 0 15,0 0 1,0 25-16,0-25 16,-25 0-1,50 0-15,-50 25 16,25-1-1,0-24-15,0 25 16,-25 0 0,25 0-16,0-25 15,0 25 1,0-25-16,0 0 15,25 24 1,-25-24-16,25 25 16,-25 0-1,25-25-15,-26 0 16,26 25-1,0-25-15,0 25 16,0-25-16,24 24 16,-24-24-1,25 0-15,-1 25 16,1-25-1,24 25-15,-24-25 16,49 0 0,-25 0-16,26 0 15,-1 25 1,50-25 15,-1 0 0,26 0-31,-25 0 16,49-25-1,1 25-15,-1-25 16,25 0 0,-24 25-16,24-24 15,0-1-15,25 25 16,-25-25-1,25 0-15,25 0 16,-50 25 0,50-24-16,-25 24 15,0 0 1,25-25-16,-25 25 15,25-25 1,0 0-16,-25 25 16,25-25-1,-1 25-15,-24-24 16,25 24-1,-25-25-15,25 25 16,0 0 0,-25-25-16,0 25 15,25-25 1,-50 25-16,0 0 15,25 0 1,0-25-16,-24 25 16,-1 0-1,0 0-15,-25 0 16,26 0-1,-26 0-15,0 0 16,-24 0-16,0 0 16,-26 0-1,26 0-15,-25 0 16,-25 25 31,-50-25-32,25 0 1,-49 0-16,24 0 15,-24 0 1,-25 0-16,24 0 16,-24 0-1,0 0-15,-25 0 16,25 0-1,-1 0-15,-24 0 16,0 0-16,0 0 16,0 0-1,-24 25-15,-1-25 16,25 0-1,-25 0-15,25 25 16,-25-25 0,0 25-16,25-25 15,-25 24 1,25-24-16,-25 25 15,1-25 1,24 0-16,0 25 16,-25-25-1,50 25-15,-50-25 16,25 25-1,0-25-15,24 0 16,-24 24 0,0-24-16,25 25 15,0-25 1,0 25-16,0 0 15,24-25 1,1 25-16,-25-25 16,49 24-16,0-24 15,1 25 1,-1-25-16,50 0 15,-25 0 1,25 25 15,25-25-31,-25 0 16,50 0-1,-1 0-15,-24-25 16,50 25 0,-1-25-16,0 25 15,26-24 1,-26-1-16,25 25 15,25-25 1,-25 0-16,25 0 16,0 25-1,0-24-15,1 24 16,23 0-1,-48-25-15,48 0 16,1 25 0,-25-25-16,25 25 15,0 0-15,0-25 16,-25 25-1,25 0-15,-1-24 16,-24 24 0,25 0-16,-25 0 15,0-25 1,25 25-16,-25 0 15,0 0 1,0 0-16,0-25 16,0 25-1,-25 0-15,1 0 16,24 0-1,-25 0-15,-25 0 16,26 0 0,-26 0-16,0 0 15,-24 0 1,-25 0-16,0 0 15,-25 25 1,-25-25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19:06.153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19174 3175 0,'0'-25'31,"0"0"-15,0 1-1,-25 24 1,0 0-1,1 0-15,-26 0 16,25 0 0,0 24-16,-24-24 15,24 25 1,0 0-16,0 0 15,25 0 1,25 24-16,-25-24 16,25 25-16,0-26 15,24 26 1,-24-25-16,0 24 15,0-24 1,0 0-16,-25 25 16,0-50-1,0 24-15,-25 1 16,0 0-1,0 0-15,0-25 16,-24 0 0,24 0-16,-25 0 15,26 0 1,-1-25-16,25 0 15,0 0 1,0 1-16,0-1 16,0 0-16,25 25 15,24-25 1,-24 0-16,0 25 15,24 0 1,-24 0-16</inkml:trace>
  <inkml:trace contextRef="#ctx0" brushRef="#br0" timeOffset="429.0429">19298 3373 0,'25'-24'15,"0"24"17,24-25-32,-24 25 15,49 0 1,-49 0-16,25 0 15,0 0 1,-50 0-16,24 0 16,1 0-1,-25 0 1</inkml:trace>
  <inkml:trace contextRef="#ctx0" brushRef="#br0" timeOffset="746.0746">19496 3125 0,'0'25'31,"-24"25"-15,24-1-16,-25 26 16,25-1-1,0-24-15,-25-1 16,25 1-1,0 0-15,0-50 16,0 24 0,0 1-16,25-25 15,-25 0 1</inkml:trace>
  <inkml:trace contextRef="#ctx0" brushRef="#br0" timeOffset="2115.2115">20067 3349 0,'0'24'16,"25"-24"-1,0 0 1,-25 0 0,24 0-16,1 0 15,0 0 1,0 0-16,-25-24 15,25 24 1,-25-25 0,0 0-1,0 0 1,-25 0-1,0 25-15,0 0 16,0 0 0,1 0-16,-1 25 15,0 0 1,0 0-16,0 24 15,25 1 1,0 0-16,0-1 16,0-24-16,25 0 15,0-25 1,25 25-16,-50-25 15,24-25 1,26 0-16,-25 0 16</inkml:trace>
  <inkml:trace contextRef="#ctx0" brushRef="#br0" timeOffset="2616.2616">20365 3200 0,'0'25'31,"-25"24"-31,25-24 16,0 25-1,0-1-15,0 1 16,0-25-16,0-1 15,0 1 1,-25 0-16,50-50 62,-25-24-62,25-1 16,-1 0 0,1 1-16,0-1 15,0 25 1,0 1-16,-1 24 15,-24 0 1,0 24-16,25-24 16,-25 50-1,0-25-15,0 24 16,0 1-1,0 0-15,0-1 16,0-24 0,0 0-16,25 0 15,0-25 1,0 0-16</inkml:trace>
  <inkml:trace contextRef="#ctx0" brushRef="#br0" timeOffset="2933.2933">20811 3249 0,'0'0'15,"-49"0"-15,-1 25 16,25 0-1,-25 0-15,26 24 16,24 1 0,0 0-16,0-1 15,0-24 1,24 0-16,1-25 15,0 0 1,0 0-16,-25 0 16,50-25-1,-26 0-15,1-24 16,-25-1-16</inkml:trace>
  <inkml:trace contextRef="#ctx0" brushRef="#br0" timeOffset="3209.3209">20836 3150 0,'0'-49'0,"0"49"16,0-25-1,0 0-15,0 50 32,-25 0-17,25 24 1,0 1-16,0 49 15,0-49 1,0 24-16,0-24 16,0 24-1,0-49-15,0 0 16,25-1-1,-25 1-15,0 0 16,25 0-16,-25-25 16</inkml:trace>
  <inkml:trace contextRef="#ctx0" brushRef="#br0" timeOffset="4305.4302">18951 4068 0,'-25'-25'16,"25"0"-1,-25 25 1,25-24 0,-49 24-16,24 0 15,25 24 1,-25 1-16,0-25 15,0 25 1,1 0-16,24 0 16,0 24-1,24-24-15,1 25 16,25-1-16,-25 1 15,24-1 1,-24-24-16,0 25 16,0-25-1,-25-1-15,0 26 16,-25-25-1,0 0-15,0-25 16,-24 0 0,24 24-16,-25-24 15,1-24 1,24 24-16,0-25 15,0-25 1,25 25-16,0-24 16,25 24-1,25-25-15,-1 26 16,1-1-1,-25 0-15,24 25 16,-24-25-16,0 25 16</inkml:trace>
  <inkml:trace contextRef="#ctx0" brushRef="#br0" timeOffset="4587.4586">19149 4217 0,'25'0'31,"25"0"-15,-50-25 0,24 25-16,1 0 15,0 0 1,0 0-16,-25 0 15,0 0 1</inkml:trace>
  <inkml:trace contextRef="#ctx0" brushRef="#br0" timeOffset="5281.5281">19769 4142 0,'25'0'32,"0"0"-32,25-24 15,-26 24 1,1 0-16,0-25 15,0 25 1,0 0-16,-50-25 31,0 0-15,0 25-1,0-25-15,-24 25 16,24 0-16,0 25 16,0-25-1,25 25-15,-24 0 16,24 0-1,24 24-15,-24 1 16,25-1 0,0-24-16,-25 0 15,25-25 1,24 0-16,-24 0 15</inkml:trace>
  <inkml:trace contextRef="#ctx0" brushRef="#br0" timeOffset="5766.5766">20042 3994 0,'0'24'31,"0"26"-31,-25-25 15,25 0 1,0 24-16,0 1 16,0-25-16,0-1 15,25 1 1,0-74 31,-25-1-32,25 0-15,0 1 16,-25-1-1,49 25-15,-24 1 16,0 24 0,-25 0-16,25 0 15,-1 24 1,-24 1-16,25 25 15,-25-25 1,0-1-16,0 26 16,25 0-1,-25-26-15,0 1 16,0 0-16,25 0 15,0-25 1</inkml:trace>
  <inkml:trace contextRef="#ctx0" brushRef="#br0" timeOffset="6328.6328">20637 4018 0,'-24'0'16,"24"0"-1,-25 0 1,-25 25-16,25 25 16,25-50-1,-24 49-15,24-24 16,0 25-1,0-25-15,24-1 16,-24 1 0,0-25-16,25 25 15,0-25 1,-25-25-16,25 0 15,0 1-15,-25-26 16,24 0 0,-24 1-16,25-1 15,-25-24 1,25 24-16,-25 1 15,0 24 1,25-25-16,-25 75 47,-25 25-32,25 24-15,-25 0 16,25 1 0,0-26-16,0 1 15,25 0 1,-25-26-16,25 26 15,-25-25 1,25 0-16,0-25 16</inkml:trace>
  <inkml:trace contextRef="#ctx0" brushRef="#br0" timeOffset="7380.738">19621 4738 0,'0'0'32,"24"0"-17,26 0-15,-25-25 16,24 25-1,1 0-15,-25 0 16,24 0 0,-24 0-16,-25 0 15,25 0 1,-25 25-16</inkml:trace>
  <inkml:trace contextRef="#ctx0" brushRef="#br0" timeOffset="7630.763">19596 4936 0,'-25'0'16,"50"0"-1,0 0 1,-1 0-1,51 0-15,-50 0 16,49 0 0,-49 0-16,24 0 15,-24 0 1,0 25-16,0-25 31</inkml:trace>
  <inkml:trace contextRef="#ctx0" brushRef="#br0" timeOffset="8568.8564">19075 5556 0,'0'25'16,"0"0"-1,0 0-15,0-1 16,0 51 0,0-26-16,0 26 15,0-1 1,0 1-16,0-1 15,-25-24-15,25-1 16,0 1 0,0-25-16,0 24 15,0-73 32</inkml:trace>
  <inkml:trace contextRef="#ctx0" brushRef="#br0" timeOffset="8946.8946">18976 5655 0,'0'-24'0,"0"-1"15,0 0 1,24 0-16,1 0 16,25 1-1,-1-1-15,1 50 16,0-25-1,-1 24-15,1 1 16,24 0-16,-49 25 16,0-50-1,-25 24-15,0 26 16,-25-25-1,0 24-15,-49 1 16,24-25 0,1 25-16,-51-26 15,76 1 1,-26-25-16,50 0 15</inkml:trace>
  <inkml:trace contextRef="#ctx0" brushRef="#br0" timeOffset="9375.9375">19496 5854 0,'-24'25'0,"-26"24"16,50 1 0,-25 0-16,25-1 15,0-24 1,25 0-16,0 0 15,0-25 1,24 0-16,-24 0 16,50-25-1,-51 0-15,26-25 16,-25 1-1,-25-1-15,0 1 16,-25-1 0,0 25-16,-24 0 15,-1 25-15,0 0 16,-24 0-1,49 25 1,25-25-16,-25 0 16,50-25-16</inkml:trace>
  <inkml:trace contextRef="#ctx0" brushRef="#br0" timeOffset="9651.9648">19918 5482 0,'0'25'32,"25"24"-32,-25 1 15,0-1 1,25 26-16,-25-1 15,0 26 1,0-26-16,0 0 16,0 1-16,0-26 15,0 1 1,25-25-16,-25 0 15</inkml:trace>
  <inkml:trace contextRef="#ctx0" brushRef="#br0" timeOffset="10204.0203">20414 5680 0,'0'-25'0,"-25"25"15,-24 0 1,24 0-16,-25 50 16,1-25-1,-1 49-15,1-24 16,49 24-1,-25-24-15,25-25 16,25 0-16,-25-1 16,49-24-1,1 0-15,-25-24 16,49-1-1,-49-25-15,24 1 16,-24-1 0,0-25-16,0 26 15,-25-1 1,0 1-16,0 49 15,0 0 32,0 49-47,0 1 16,0 24-1,0 1-15,0-1 16,0-24 0,25-1-16,-25 1 15,24 0 1,-24-50-16,0 0 15,0 0-15</inkml:trace>
  <inkml:trace contextRef="#ctx0" brushRef="#br0" timeOffset="10664.0662">20762 5631 0,'0'24'15,"0"1"-15,24 0 16,-24 49 0,0-24-16,-24 0 15,48-1 1,-24 1-16,0 0 15,25-26 1,-25 1-16,0 0 31,0-25-31,0-25 16,0 0-1,0-24 1,0-1-16,0 1 16,0-26-1,0 25-15,0 1 16,25-26-1,25 51-15,-1-26 16,26 25 0,-1-24-16,0 49 15,1-25 1,-1 0-16,-24 25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20:09.389"/>
    </inkml:context>
    <inkml:brush xml:id="br0">
      <inkml:brushProperty name="width" value="0.15875" units="cm"/>
      <inkml:brushProperty name="height" value="0.15875" units="cm"/>
      <inkml:brushProperty name="color" value="#EEFF15"/>
    </inkml:brush>
  </inkml:definitions>
  <inkml:trace contextRef="#ctx0" brushRef="#br0">10096 4663 0,'0'0'0,"0"0"63,24 25-32,1-25-16,0 0 1,0 0 0,0 0-16,-1 0 15,26 0 1,-25 0-16,24 0 15,-24 0 1,25 0-16,-1 0 16,1 0-1,0 0-15,-1 0 16,1 0-1,24 0-15,-49-25 16,74 25 0,-49 0-16,-1 0 15,26 0 1,-26 0-16,26 0 15,-1-25 1,-24 25-16,24 0 16,1 0-1,-26-24-15,26 24 16,-26 0-16,26 0 15,-1 0 1,1 0-16,-26 0 16,26 0-1,-1-25-15,0 25 16,1 0-1,-1-25-15,1 25 16,-1 0 0,1-25-16,-1 25 15,0 0 1,1-25-16,-1 25 15,1 0 1,24-24-16,-25 24 16,1 0-1,-1 0-15,1-25 16,-1 25-1,0-25-15,1 25 16,-1 0-16,25 0 16,-24-25-1,-1 25-15,1 0 16,-1-25-1,0 25-15,1 0 16,-1 0 0,1 0-16,24-24 15,-25 24 1,-24 0-16,24 0 15,1 0 1,-1 0-16,-24 0 16,24 0-1,1 0-15,-26 0 16,1-25-1,-1 25-15,-24 0 16,25 0 0,-25 0-16,-25 0 15,24 0 1,1 0-16,-50 0 47,25-25-47,-24 25 31,-1 0-16,-25 0 1,25 0-16,-24 0 16,-1 0-1,-24 25-15,24-25 16,-24 0-1,24 0-15,1 0 16,-51 25 0,26-25-16,0 0 15,-1 0 1,1 24-16,-26-24 15,26 0 1,-25 25-16,0-25 16,24 25-1,-24-25-15,0 0 16,0 25-1,-1-25-15,1 0 16,0 25-16,-25-25 16,25 24-1,-25-24-15,24 25 16,1-25-1,0 0-15,0 25 16,0-25 0,-1 25-16,-24-25 15,25 0 1,-25 25-16,25-25 15,0 0 1,-25 24-16,24-24 16,-24 25-1,25-25-15,0 25 16,0 0-1,-1 0-15,1-25 16,-25 24 0,50-24-16,-25 25 15,-1-25-15,1 0 16,50 25-1,-26-25-15,1 0 16,24 0 0,1 0-16,-1 0 15,0 0 1,50 25-16,-25-25 15,1 0 1,48 0 31,1 0-32,-25 0-15,75 0 16,-50 0 0,49 0-16,-24-25 15,24 25 1,25 0-16,-24-25 15,-1 25 1,25-25-16,0 1 16,1 24-1,-1-25-15,25 25 16,0-25-16,-25 0 15,0 25 1,25-25-16,25 25 16,-25-24-1,-25 24-15,50 0 16,-25-25-1,0 25-15,25-25 16,-25 25 0,0-25-16,0 25 15,0 0 1,25-25-16,-50 25 15,25 0 1,0-24-16,0 24 16,0 0-1,-24 0-15,-1-25 16,25 25-1,-25 0-15,0 0 16,25 0-16,-24-25 16,-1 25-1,-25 0-15,25 0 16,-24 0-1,24 0-15,-25 0 16,-24 0 0,24 0-16,-24 0 15,0 0 1,-26 0-16,1 0 15,0 0 1,-50 0 31,0 0-32,1 0-15,-26 0 16,-24 0 0,-1 0-16,1 0 15,-25 0 1,24 0-16,-24 0 15,0 0 1,-25 0-16,0 0 16,24 0-16,1 0 15,-25 0 1,0 0-16,0 0 15,0 0 1,0 25-16,0-25 16,-25 0-1,50 0-15,-50 25 16,25-1-1,0-24-15,0 25 16,-25 0 0,25 0-16,0-25 15,0 25 1,0-25-16,0 0 15,25 24 1,-25-24-16,25 25 16,-25 0-1,25-25-15,-26 0 16,26 25-1,0-25-15,0 25 16,0-25-16,24 24 16,-24-24-1,25 0-15,-1 25 16,1-25-1,24 25-15,-24-25 16,49 0 0,-25 0-16,26 0 15,-1 25 1,50-25 15,-1 0 0,26 0-31,-25 0 16,49-25-1,1 25-15,-1-25 16,25 0 0,-24 25-16,24-24 15,0-1-15,25 25 16,-25-25-1,25 0-15,25 0 16,-50 25 0,50-24-16,-25 24 15,0 0 1,25-25-16,-25 25 15,25-25 1,0 0-16,-25 25 16,25-25-1,-1 25-15,-24-24 16,25 24-1,-25-25-15,25 25 16,0 0 0,-25-25-16,0 25 15,25-25 1,-50 25-16,0 0 15,25 0 1,0-25-16,-24 25 16,-1 0-1,0 0-15,-25 0 16,26 0-1,-26 0-15,0 0 16,-24 0-16,0 0 16,-26 0-1,26 0-15,-25 0 16,-25 25 31,-50-25-32,25 0 1,-49 0-16,24 0 15,-24 0 1,-25 0-16,24 0 16,-24 0-1,0 0-15,-25 0 16,25 0-1,-1 0-15,-24 0 16,0 0-16,0 0 16,0 0-1,-24 25-15,-1-25 16,25 0-1,-25 0-15,25 25 16,-25-25 0,0 25-16,25-25 15,-25 24 1,25-24-16,-25 25 15,1-25 1,24 0-16,0 25 16,-25-25-1,50 25-15,-50-25 16,25 25-1,0-25-15,24 0 16,-24 24 0,0-24-16,25 25 15,0-25 1,0 25-16,0 0 15,24-25 1,1 25-16,-25-25 16,49 24-16,0-24 15,1 25 1,-1-25-16,50 0 15,-25 0 1,25 25 15,25-25-31,-25 0 16,50 0-1,-1 0-15,-24-25 16,50 25 0,-1-25-16,0 25 15,26-24 1,-26-1-16,25 25 15,25-25 1,-25 0-16,25 0 16,0 25-1,0-24-15,1 24 16,23 0-1,-48-25-15,48 0 16,1 25 0,-25-25-16,25 25 15,0 0-15,0-25 16,-25 25-1,25 0-15,-1-24 16,-24 24 0,25 0-16,-25 0 15,0-25 1,25 25-16,-25 0 15,0 0 1,0 0-16,0-25 16,0 25-1,-25 0-15,1 0 16,24 0-1,-25 0-15,-25 0 16,26 0 0,-26 0-16,0 0 15,-24 0 1,-25 0-16,0 0 15,-25 25 1,-25-25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20:16.010"/>
    </inkml:context>
    <inkml:brush xml:id="br0">
      <inkml:brushProperty name="width" value="0.15875" units="cm"/>
      <inkml:brushProperty name="height" value="0.15875" units="cm"/>
      <inkml:brushProperty name="color" value="#EEFF15"/>
    </inkml:brush>
  </inkml:definitions>
  <inkml:trace contextRef="#ctx0" brushRef="#br0">10096 4663 0,'0'0'0,"0"0"63,24 25-32,1-25-16,0 0 1,0 0 0,0 0-16,-1 0 15,26 0 1,-25 0-16,24 0 15,-24 0 1,25 0-16,-1 0 16,1 0-1,0 0-15,-1 0 16,1 0-1,24 0-15,-49-25 16,74 25 0,-49 0-16,-1 0 15,26 0 1,-26 0-16,26 0 15,-1-25 1,-24 25-16,24 0 16,1 0-1,-26-24-15,26 24 16,-26 0-16,26 0 15,-1 0 1,1 0-16,-26 0 16,26 0-1,-1-25-15,0 25 16,1 0-1,-1-25-15,1 25 16,-1 0 0,1-25-16,-1 25 15,0 0 1,1-25-16,-1 25 15,1 0 1,24-24-16,-25 24 16,1 0-1,-1 0-15,1-25 16,-1 25-1,0-25-15,1 25 16,-1 0-16,25 0 16,-24-25-1,-1 25-15,1 0 16,-1-25-1,0 25-15,1 0 16,-1 0 0,1 0-16,24-24 15,-25 24 1,-24 0-16,24 0 15,1 0 1,-1 0-16,-24 0 16,24 0-1,1 0-15,-26 0 16,1-25-1,-1 25-15,-24 0 16,25 0 0,-25 0-16,-25 0 15,24 0 1,1 0-16,-50 0 47,25-25-47,-24 25 31,-1 0-16,-25 0 1,25 0-16,-24 0 16,-1 0-1,-24 25-15,24-25 16,-24 0-1,24 0-15,1 0 16,-51 25 0,26-25-16,0 0 15,-1 0 1,1 24-16,-26-24 15,26 0 1,-25 25-16,0-25 16,24 25-1,-24-25-15,0 0 16,0 25-1,-1-25-15,1 0 16,0 25-16,-25-25 16,25 24-1,-25-24-15,24 25 16,1-25-1,0 0-15,0 25 16,0-25 0,-1 25-16,-24-25 15,25 0 1,-25 25-16,25-25 15,0 0 1,-25 24-16,24-24 16,-24 25-1,25-25-15,0 25 16,0 0-1,-1 0-15,1-25 16,-25 24 0,50-24-16,-25 25 15,-1-25-15,1 0 16,50 25-1,-26-25-15,1 0 16,24 0 0,1 0-16,-1 0 15,0 0 1,50 25-16,-25-25 15,1 0 1,48 0 31,1 0-32,-25 0-15,75 0 16,-50 0 0,49 0-16,-24-25 15,24 25 1,25 0-16,-24-25 15,-1 25 1,25-25-16,0 1 16,1 24-1,-1-25-15,25 25 16,0-25-16,-25 0 15,0 25 1,25-25-16,25 25 16,-25-24-1,-25 24-15,50 0 16,-25-25-1,0 25-15,25-25 16,-25 25 0,0-25-16,0 25 15,0 0 1,25-25-16,-50 25 15,25 0 1,0-24-16,0 24 16,0 0-1,-24 0-15,-1-25 16,25 25-1,-25 0-15,0 0 16,25 0-16,-24-25 16,-1 25-1,-25 0-15,25 0 16,-24 0-1,24 0-15,-25 0 16,-24 0 0,24 0-16,-24 0 15,0 0 1,-26 0-16,1 0 15,0 0 1,-50 0 31,0 0-32,1 0-15,-26 0 16,-24 0 0,-1 0-16,1 0 15,-25 0 1,24 0-16,-24 0 15,0 0 1,-25 0-16,0 0 16,24 0-16,1 0 15,-25 0 1,0 0-16,0 0 15,0 0 1,0 25-16,0-25 16,-25 0-1,50 0-15,-50 25 16,25-1-1,0-24-15,0 25 16,-25 0 0,25 0-16,0-25 15,0 25 1,0-25-16,0 0 15,25 24 1,-25-24-16,25 25 16,-25 0-1,25-25-15,-26 0 16,26 25-1,0-25-15,0 25 16,0-25-16,24 24 16,-24-24-1,25 0-15,-1 25 16,1-25-1,24 25-15,-24-25 16,49 0 0,-25 0-16,26 0 15,-1 25 1,50-25 15,-1 0 0,26 0-31,-25 0 16,49-25-1,1 25-15,-1-25 16,25 0 0,-24 25-16,24-24 15,0-1-15,25 25 16,-25-25-1,25 0-15,25 0 16,-50 25 0,50-24-16,-25 24 15,0 0 1,25-25-16,-25 25 15,25-25 1,0 0-16,-25 25 16,25-25-1,-1 25-15,-24-24 16,25 24-1,-25-25-15,25 25 16,0 0 0,-25-25-16,0 25 15,25-25 1,-50 25-16,0 0 15,25 0 1,0-25-16,-24 25 16,-1 0-1,0 0-15,-25 0 16,26 0-1,-26 0-15,0 0 16,-24 0-16,0 0 16,-26 0-1,26 0-15,-25 0 16,-25 25 31,-50-25-32,25 0 1,-49 0-16,24 0 15,-24 0 1,-25 0-16,24 0 16,-24 0-1,0 0-15,-25 0 16,25 0-1,-1 0-15,-24 0 16,0 0-16,0 0 16,0 0-1,-24 25-15,-1-25 16,25 0-1,-25 0-15,25 25 16,-25-25 0,0 25-16,25-25 15,-25 24 1,25-24-16,-25 25 15,1-25 1,24 0-16,0 25 16,-25-25-1,50 25-15,-50-25 16,25 25-1,0-25-15,24 0 16,-24 24 0,0-24-16,25 25 15,0-25 1,0 25-16,0 0 15,24-25 1,1 25-16,-25-25 16,49 24-16,0-24 15,1 25 1,-1-25-16,50 0 15,-25 0 1,25 25 15,25-25-31,-25 0 16,50 0-1,-1 0-15,-24-25 16,50 25 0,-1-25-16,0 25 15,26-24 1,-26-1-16,25 25 15,25-25 1,-25 0-16,25 0 16,0 25-1,0-24-15,1 24 16,23 0-1,-48-25-15,48 0 16,1 25 0,-25-25-16,25 25 15,0 0-15,0-25 16,-25 25-1,25 0-15,-1-24 16,-24 24 0,25 0-16,-25 0 15,0-25 1,25 25-16,-25 0 15,0 0 1,0 0-16,0-25 16,0 25-1,-25 0-15,1 0 16,24 0-1,-25 0-15,-25 0 16,26 0 0,-26 0-16,0 0 15,-24 0 1,-25 0-16,0 0 15,-25 25 1,-25-25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20:26.931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19174 3175 0,'0'-25'31,"0"0"-15,0 1-1,-25 24 1,0 0-1,1 0-15,-26 0 16,25 0 0,0 24-16,-24-24 15,24 25 1,0 0-16,0 0 15,25 0 1,25 24-16,-25-24 16,25 25-16,0-26 15,24 26 1,-24-25-16,0 24 15,0-24 1,0 0-16,-25 25 16,0-50-1,0 24-15,-25 1 16,0 0-1,0 0-15,0-25 16,-24 0 0,24 0-16,-25 0 15,26 0 1,-1-25-16,25 0 15,0 0 1,0 1-16,0-1 16,0 0-16,25 25 15,24-25 1,-24 0-16,0 25 15,24 0 1,-24 0-16</inkml:trace>
  <inkml:trace contextRef="#ctx0" brushRef="#br0" timeOffset="1">19298 3373 0,'25'-24'15,"0"24"17,24-25-32,-24 25 15,49 0 1,-49 0-16,25 0 15,0 0 1,-50 0-16,24 0 16,1 0-1,-25 0 1</inkml:trace>
  <inkml:trace contextRef="#ctx0" brushRef="#br0" timeOffset="2">19496 3125 0,'0'25'31,"-24"25"-15,24-1-16,-25 26 16,25-1-1,0-24-15,-25-1 16,25 1-1,0 0-15,0-50 16,0 24 0,0 1-16,25-25 15,-25 0 1</inkml:trace>
  <inkml:trace contextRef="#ctx0" brushRef="#br0" timeOffset="3">20067 3349 0,'0'24'16,"25"-24"-1,0 0 1,-25 0 0,24 0-16,1 0 15,0 0 1,0 0-16,-25-24 15,25 24 1,-25-25 0,0 0-1,0 0 1,-25 0-1,0 25-15,0 0 16,0 0 0,1 0-16,-1 25 15,0 0 1,0 0-16,0 24 15,25 1 1,0 0-16,0-1 16,0-24-16,25 0 15,0-25 1,25 25-16,-50-25 15,24-25 1,26 0-16,-25 0 16</inkml:trace>
  <inkml:trace contextRef="#ctx0" brushRef="#br0" timeOffset="4">20365 3200 0,'0'25'31,"-25"24"-31,25-24 16,0 25-1,0-1-15,0 1 16,0-25-16,0-1 15,0 1 1,-25 0-16,50-50 62,-25-24-62,25-1 16,-1 0 0,1 1-16,0-1 15,0 25 1,0 1-16,-1 24 15,-24 0 1,0 24-16,25-24 16,-25 50-1,0-25-15,0 24 16,0 1-1,0 0-15,0-1 16,0-24 0,0 0-16,25 0 15,0-25 1,0 0-16</inkml:trace>
  <inkml:trace contextRef="#ctx0" brushRef="#br0" timeOffset="5">20811 3249 0,'0'0'15,"-49"0"-15,-1 25 16,25 0-1,-25 0-15,26 24 16,24 1 0,0 0-16,0-1 15,0-24 1,24 0-16,1-25 15,0 0 1,0 0-16,-25 0 16,50-25-1,-26 0-15,1-24 16,-25-1-16</inkml:trace>
  <inkml:trace contextRef="#ctx0" brushRef="#br0" timeOffset="6">20836 3150 0,'0'-49'0,"0"49"16,0-25-1,0 0-15,0 50 32,-25 0-17,25 24 1,0 1-16,0 49 15,0-49 1,0 24-16,0-24 16,0 24-1,0-49-15,0 0 16,25-1-1,-25 1-15,0 0 16,25 0-16,-25-25 16</inkml:trace>
  <inkml:trace contextRef="#ctx0" brushRef="#br0" timeOffset="7">18951 4068 0,'-25'-25'16,"25"0"-1,-25 25 1,25-24 0,-49 24-16,24 0 15,25 24 1,-25 1-16,0-25 15,0 25 1,1 0-16,24 0 16,0 24-1,24-24-15,1 25 16,25-1-16,-25 1 15,24-1 1,-24-24-16,0 25 16,0-25-1,-25-1-15,0 26 16,-25-25-1,0 0-15,0-25 16,-24 0 0,24 24-16,-25-24 15,1-24 1,24 24-16,0-25 15,0-25 1,25 25-16,0-24 16,25 24-1,25-25-15,-1 26 16,1-1-1,-25 0-15,24 25 16,-24-25-16,0 25 16</inkml:trace>
  <inkml:trace contextRef="#ctx0" brushRef="#br0" timeOffset="8">19149 4217 0,'25'0'31,"25"0"-15,-50-25 0,24 25-16,1 0 15,0 0 1,0 0-16,-25 0 15,0 0 1</inkml:trace>
  <inkml:trace contextRef="#ctx0" brushRef="#br0" timeOffset="9">19769 4142 0,'25'0'32,"0"0"-32,25-24 15,-26 24 1,1 0-16,0-25 15,0 25 1,0 0-16,-50-25 31,0 0-15,0 25-1,0-25-15,-24 25 16,24 0-16,0 25 16,0-25-1,25 25-15,-24 0 16,24 0-1,24 24-15,-24 1 16,25-1 0,0-24-16,-25 0 15,25-25 1,24 0-16,-24 0 15</inkml:trace>
  <inkml:trace contextRef="#ctx0" brushRef="#br0" timeOffset="10">20042 3994 0,'0'24'31,"0"26"-31,-25-25 15,25 0 1,0 24-16,0 1 16,0-25-16,0-1 15,25 1 1,0-74 31,-25-1-32,25 0-15,0 1 16,-25-1-1,49 25-15,-24 1 16,0 24 0,-25 0-16,25 0 15,-1 24 1,-24 1-16,25 25 15,-25-25 1,0-1-16,0 26 16,25 0-1,-25-26-15,0 1 16,0 0-16,25 0 15,0-25 1</inkml:trace>
  <inkml:trace contextRef="#ctx0" brushRef="#br0" timeOffset="11">20637 4018 0,'-24'0'16,"24"0"-1,-25 0 1,-25 25-16,25 25 16,25-50-1,-24 49-15,24-24 16,0 25-1,0-25-15,24-1 16,-24 1 0,0-25-16,25 25 15,0-25 1,-25-25-16,25 0 15,0 1-15,-25-26 16,24 0 0,-24 1-16,25-1 15,-25-24 1,25 24-16,-25 1 15,0 24 1,25-25-16,-25 75 47,-25 25-32,25 24-15,-25 0 16,25 1 0,0-26-16,0 1 15,25 0 1,-25-26-16,25 26 15,-25-25 1,25 0-16,0-25 16</inkml:trace>
  <inkml:trace contextRef="#ctx0" brushRef="#br0" timeOffset="12">19621 4738 0,'0'0'32,"24"0"-17,26 0-15,-25-25 16,24 25-1,1 0-15,-25 0 16,24 0 0,-24 0-16,-25 0 15,25 0 1,-25 25-16</inkml:trace>
  <inkml:trace contextRef="#ctx0" brushRef="#br0" timeOffset="13">19596 4936 0,'-25'0'16,"50"0"-1,0 0 1,-1 0-1,51 0-15,-50 0 16,49 0 0,-49 0-16,24 0 15,-24 0 1,0 25-16,0-25 31</inkml:trace>
  <inkml:trace contextRef="#ctx0" brushRef="#br0" timeOffset="14">19075 5556 0,'0'25'16,"0"0"-1,0 0-15,0-1 16,0 51 0,0-26-16,0 26 15,0-1 1,0 1-16,0-1 15,-25-24-15,25-1 16,0 1 0,0-25-16,0 24 15,0-73 32</inkml:trace>
  <inkml:trace contextRef="#ctx0" brushRef="#br0" timeOffset="15">18976 5655 0,'0'-24'0,"0"-1"15,0 0 1,24 0-16,1 0 16,25 1-1,-1-1-15,1 50 16,0-25-1,-1 24-15,1 1 16,24 0-16,-49 25 16,0-50-1,-25 24-15,0 26 16,-25-25-1,0 24-15,-49 1 16,24-25 0,1 25-16,-51-26 15,76 1 1,-26-25-16,50 0 15</inkml:trace>
  <inkml:trace contextRef="#ctx0" brushRef="#br0" timeOffset="16">19496 5854 0,'-24'25'0,"-26"24"16,50 1 0,-25 0-16,25-1 15,0-24 1,25 0-16,0 0 15,0-25 1,24 0-16,-24 0 16,50-25-1,-51 0-15,26-25 16,-25 1-1,-25-1-15,0 1 16,-25-1 0,0 25-16,-24 0 15,-1 25-15,0 0 16,-24 0-1,49 25 1,25-25-16,-25 0 16,50-25-16</inkml:trace>
  <inkml:trace contextRef="#ctx0" brushRef="#br0" timeOffset="17">19918 5482 0,'0'25'32,"25"24"-32,-25 1 15,0-1 1,25 26-16,-25-1 15,0 26 1,0-26-16,0 0 16,0 1-16,0-26 15,0 1 1,25-25-16,-25 0 15</inkml:trace>
  <inkml:trace contextRef="#ctx0" brushRef="#br0" timeOffset="18">20414 5680 0,'0'-25'0,"-25"25"15,-24 0 1,24 0-16,-25 50 16,1-25-1,-1 49-15,1-24 16,49 24-1,-25-24-15,25-25 16,25 0-16,-25-1 16,49-24-1,1 0-15,-25-24 16,49-1-1,-49-25-15,24 1 16,-24-1 0,0-25-16,0 26 15,-25-1 1,0 1-16,0 49 15,0 0 32,0 49-47,0 1 16,0 24-1,0 1-15,0-1 16,0-24 0,25-1-16,-25 1 15,24 0 1,-24-50-16,0 0 15,0 0-15</inkml:trace>
  <inkml:trace contextRef="#ctx0" brushRef="#br0" timeOffset="19">20762 5631 0,'0'24'15,"0"1"-15,24 0 16,-24 49 0,0-24-16,-24 0 15,48-1 1,-24 1-16,0 0 15,25-26 1,-25 1-16,0 0 31,0-25-31,0-25 16,0 0-1,0-24 1,0-1-16,0 1 16,0-26-1,0 25-15,0 1 16,25-26-1,25 51-15,-1-26 16,26 25 0,-1-24-16,0 49 15,1-25 1,-1 0-16,-24 25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9T17:02:37.064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74,'25'-53,"-25"27,0 79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1-08T16:21:04.713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19422 7541 0,'0'0'0,"0"-25"16,-25 0 0,0 0-1,1 25 1,-1 0-16,25 0 15,-50 0 1,25 25-16,1-25 16,24 25-16,-25 0 31,50-1-31,-25 1 15,0 25 1,49-25-16,1-1 16,-50 26-1,49-25-15,-24 0 16,0-1-1,-25 1-15,0 25 16,0-25 0,0-1-16,-50 1 15,26 0 1,-1-25-16,-25 0 15,1 0 1,24 0-16,0-25 16,0 0-1,25-24-15,25 24 16,0-25-1,0 26-15,-1-1 16,26 25-16,-25-25 16,0 25-1,24 0-15,-24-25 16</inkml:trace>
  <inkml:trace contextRef="#ctx0" brushRef="#br0" timeOffset="583.0583">19571 7714 0,'0'25'31,"25"-25"-15,0-25-16,-1 25 15,26 0 1,0 0-16,-1 0 16,-24 0-16,0 0 15,0 0 1,-1 0-16,1 0 15,-25 0 1</inkml:trace>
  <inkml:trace contextRef="#ctx0" brushRef="#br0" timeOffset="1474.1471">20265 7789 0,'25'0'0,"0"0"15,-25 0-15,50 0 16,-26 0 0,1 0-16,-25 0 15,25 0 1,0 0-1,-25-25 17,0 0-17,-25 0 1,0 25-1,25-25-15,-25 25 16,-24 0 0,24 0-16,25 0 15,-50 0 1,26 25-16,-1 0 15,0 25 1,25-50-16,-25 24 16,25 26-16,0-25 15,25 0 1,0-1-16,-25 1 15,49 0 1,-24-25-16,0 0 16,0 0-1,24-25-15</inkml:trace>
  <inkml:trace contextRef="#ctx0" brushRef="#br0" timeOffset="2016.2016">20538 7590 0,'0'25'15,"0"0"1,0 0-16,0-1 16,25 1-1,-25 25-15,0-25 16,0 24-1,0-24-15,0 25 16,0-26 0,-25 1-16,50-25 31,-25-25 0,0 1-31,0-1 16,25-25-1,-25 1-15,25 24 16,-1 0-1,26-25-15,-25 50 16,0-24 0,0 24-16,-1 24 15,1 26 1,-25-25-1,0 0 1,0 24-16,0 1 16,0-25-16,25 24 15</inkml:trace>
  <inkml:trace contextRef="#ctx0" brushRef="#br0" timeOffset="2383.2383">21134 7665 0,'-25'-25'15,"25"25"1,-25 0-16,-25 0 15,26 25 1,-26-1-16,25 26 16,0 0-16,25-26 15,0 1 1,0 0-16,0 25 15,25-50 1,0 0 0,0 0-1,0-25-15,-25-25 16,49 1-1,-24 24-15,0-50 16,-25 1 0</inkml:trace>
  <inkml:trace contextRef="#ctx0" brushRef="#br0" timeOffset="2403.2403">21134 7665 0,'0'0'15</inkml:trace>
  <inkml:trace contextRef="#ctx0" brushRef="#br0" timeOffset="2618.2617">21134 7491 0,'24'-50'16,"-24"1"-16,0-1 15,0 25 1,0 1-16,0 48 31,0 1-15,0 50-1,-24-1-15,24 0 16,-25 26 0,25-1-16,0-50 15,25 26-15,-25-26 16,24 1-1,-24 0-15,25-1 16,-25-24 0</inkml:trace>
  <inkml:trace contextRef="#ctx0" brushRef="#br0" timeOffset="3421.3421">19422 8384 0,'-25'-25'15,"0"25"1,-24 0-16,24 0 16,-25 25-16,1 0 15,-1 0 1,25-1-16,25 1 15,-24 0 1,48 0-16,-24 0 16,50 24-1,0-24-15,-1 25 16,1-26-1,-1 26-15,1-25 16,-25 24 0,-25-24-16,0 0 15,-25 0 1,25 0-16,-50-25 15,1 0 1,-26 0-16,26 0 16,-1 0-1,25 0-15,25-50 16,0 0-1,0 26-15,25-26 16,25 25 0,-25 0-16,49 1 15,-49 24-15</inkml:trace>
  <inkml:trace contextRef="#ctx0" brushRef="#br0" timeOffset="3646.3646">19521 8657 0,'25'0'31,"0"-25"-15,25 25-1,-50 0-15,49 0 16,1 0 0,-50 0-16,49-25 15</inkml:trace>
  <inkml:trace contextRef="#ctx0" brushRef="#br0" timeOffset="4280.428">20141 8682 0,'25'-25'31,"0"25"-15,0 0-1,24 0-15,-24-25 16,0 25-16,0 0 16,0-25-1,-1 25-15,-24-25 16,-24 1-1,-1-1 17,0 0-32,0 25 15,-24 0 1,24 0-16,25 0 15,-25 25 1,25 24 0,0-24-1,0 25-15,0-1 16,25 1-1,0 0-15,24-26 16,-24 1 0,0-25-16,24 0 15,-24 0 1</inkml:trace>
  <inkml:trace contextRef="#ctx0" brushRef="#br0" timeOffset="4754.4752">20588 8458 0,'0'25'32,"0"0"-17,0 25-15,0-26 16,0 26-1,0 0-15,0-1 16,0-24 0,0 0-16,0 0 15,0-50 32,25-25-47,-25 1 16,0-1-16,24 0 15,1 1 1,25 24-16,-50 0 15,50 25 1,-26 0-16,1 25 16,-25 0-1,0 24-15,25 1 16,0 24-1,-25-24-15,0 24 16,25-24 0,-1-25-16,-24 0 15,25-25 1</inkml:trace>
  <inkml:trace contextRef="#ctx0" brushRef="#br0" timeOffset="5067.5067">21208 8483 0,'-25'-25'16,"0"25"-16,1 0 15,-1 0-15,0 50 16,0 0-1,0-1-15,1 1 16,24-1 0,0-24-16,0 25 15,24-25 1,-24-1-1,25-48 1,0 24-16,0-25 16,0-25-1,-1 1-15,1-26 16</inkml:trace>
  <inkml:trace contextRef="#ctx0" brushRef="#br0" timeOffset="5281.5281">21258 8235 0,'0'-25'0,"0"50"31,0 0-31,0 25 16,-25-1-16,25 26 15,0 24 1,0-25-16,0 1 15,0-1 1,0 0-16,0-24 16,0 0-1</inkml:trace>
  <inkml:trace contextRef="#ctx0" brushRef="#br0" timeOffset="5725.5725">19819 9302 0,'25'0'16,"0"0"-16,-1 0 16,1 0-1,0 0-15,25 0 16,-26 0-1,1 0-15,0 0 16</inkml:trace>
  <inkml:trace contextRef="#ctx0" brushRef="#br0" timeOffset="5925.5925">19918 9426 0,'0'0'16,"50"0"15,-25 0-31,-1 0 16,26 0-1,-25 0-15,0 0 16</inkml:trace>
  <inkml:trace contextRef="#ctx0" brushRef="#br0" timeOffset="6610.661">19273 9649 0,'0'-25'0,"-25"0"15,1 1 1,-1 24-16,-25-25 16,25 25-1,-49 0-15,49 0 16,0 25-1,-24-25-15,24 24 16,25 26-16,0-25 16,0 24-1,25 1-15,24 0 16,-24-1-1,25 1-15,-1-1 16,1 1 0,0-25-16,-50 25 15,0-26 1,0 1-16,0 0 15,-25 0 1,-25 24-16,1-49 16,-1 25-1,0-25-15,-24-25 16,49 1-1,-24-26-15,24 0 16,0 26 0,0-1-16,25 0 15</inkml:trace>
  <inkml:trace contextRef="#ctx0" brushRef="#br0" timeOffset="7182.7182">19521 9922 0,'25'-25'16,"-25"-25"-1,0 26-15,0-26 16,-25 25-1,25 0-15,-25 25 16,-24 0 0,24 25-16,25 0 15,-25 25 1,0-1-16,1 26 15,24-1 1,0-24-16,24-25 16,-24-1-1,50-24-15,-50 0 16,25 0-16,24 0 15,-24-24 1,0-26-16,0 0 16,0-24-1,0 24-15,-25-24 16,0 49-1,24 0-15,-24 50 47,0 25-31,0 24-16,0-24 15,0-1 1,25 26-16,-25-50 16,25-1-1,0 1-15,-25-25 31</inkml:trace>
  <inkml:trace contextRef="#ctx0" brushRef="#br0" timeOffset="7856.7856">19918 9748 0,'25'25'0,"-25"0"15,0 0 1,25 24-16,-25 1 15,0-1 1,0 1-16,0-25 16,0 0-1,0 0-15,0-50 31,0-25-15,0-24 0,25-1-16,-1 1 15,26 24 1,-25 25-16,0 1 15,24 24 1,-24 24-16,0 1 16,0 25-16,-1-25 15,1 49 1,0-24-16,-25-26 15,0 26 1,0-25-16,0 0 16,-25-25-1,25-25 1,0-25-1,25 1-15,-25-26 16,25 26 0,0-26-16,24 50 15,-24 1 1,0 24-16,0 0 15,-1 24 1,-24 1-16,0 25 16,25 24-1,-25-24-15,0 24 16,0-24-16,0 0 15,0-26 1,25-24-16,-25 25 16,0 0-1</inkml:trace>
  <inkml:trace contextRef="#ctx0" brushRef="#br0" timeOffset="8347.8347">20712 9847 0,'25'0'0,"24"0"16,-24 25-1,0-25-15,25 0 16,-26 0-1,1 0-15,0 0 16,25-25 0,-50 1-16,0-1 15,24-25-15,-24 25 16,-24-24-1,24 24-15,-25 0 16,-25 0 0,25 50-16,-24 0 15,-1 0 1,50 24-16,-25 1 15,1 24 1,24-24-16,0 0 16,24-1-1,1-24-15,0 0 16,25 0-1,-26-25-15,26 0 16,0 0 0,-1-25-16,1 0 15,-1 25 1,1 0-16</inkml:trace>
  <inkml:trace contextRef="#ctx0" brushRef="#br0" timeOffset="8735.8735">19968 10368 0,'25'0'31,"-1"0"-31,1-24 15,50 24 1,-51 0-16,51 0 16,-50 0-1,24 0-15,-24 24 16</inkml:trace>
  <inkml:trace contextRef="#ctx0" brushRef="#br0" timeOffset="8933.8933">20042 10517 0,'25'0'31,"0"0"-31,0 0 16,-1 0-1,26 0-15,-25 25 16,0-25 0</inkml:trace>
  <inkml:trace contextRef="#ctx0" brushRef="#br0" timeOffset="9696.9694">18827 11112 0,'25'25'16,"-25"25"0,-25-25-1,50 24-15,-25 1 16,0 0-1,0-26-15,0 26 16,0 0 0,24-26-16,-24 26 15,0-50 32</inkml:trace>
  <inkml:trace contextRef="#ctx0" brushRef="#br0" timeOffset="10137.0136">18827 11063 0,'0'-25'16,"25"50"15,-1 0-31,1 24 16,0 1-16,0 0 15,24-1 1,-24 1-16,25-25 15,-1 24 1,1 1-16,0-1 16,-26-24-1,1 0-15,0 0 16,0-25-1,-25 0-15,0-25 32,0-25-32,-25 1 15,25-26 1,-25 26-16,25-26 15,-25 1 1,25 24-16,0 1 16,0-1-1,0 25-15,0 0 16</inkml:trace>
  <inkml:trace contextRef="#ctx0" brushRef="#br0" timeOffset="10559.0554">19496 11237 0,'-24'24'0,"-1"26"15,0-25 1,25 0-16,0-1 15,0 26 1,0-25-16,25 0 16,0-1-1,-1-24-15,1 0 16,25-24-1,0 24-15,-50-25 16,49-25 0,-24 1-16,-25 49 15,0-50-15,-25 0 16,-24 1-1,24 24-15,-25 25 16,25 25 0,-24 0-16,-1-1 15,50 26 1,-25-25-16,25 0 15,25-25 1</inkml:trace>
  <inkml:trace contextRef="#ctx0" brushRef="#br0" timeOffset="11055.1054">19819 11212 0,'-25'0'15,"25"25"1,0 24-16,-25-24 16,25 25-16,0-26 15,-24 26 1,24-25-16,24 0 15,-24-1 1,0 1-16,0-50 16,0 1-1,0-26 1,25 0-1,-25 1-15,25-26 16,0 26 0,0 24-16,24 0 15,-49 25 1,50 0-16,-25 25 15,-1 0 1,1 24-16,-25 1 16,25 0-1,-25-26-15,25 26 16,-25 0-1,0-26-15,0 1 16,0 0-16,0-50 31</inkml:trace>
  <inkml:trace contextRef="#ctx0" brushRef="#br0" timeOffset="11362.1361">20315 10964 0,'0'24'16,"0"26"-1,0 0-15,0-1 16,0 26-1,25 24-15,-25-49 16,0 24 0,0 0-16,25-24 15,-25 24-15,0-49 16,0 0-1,0 0-15,0-75 32</inkml:trace>
  <inkml:trace contextRef="#ctx0" brushRef="#br0" timeOffset="11670.1667">20265 10988 0,'0'-24'15,"25"-26"-15,0 50 16,0-25 0,0 25-16,24 0 15,-24 25 1,25 0-16,-26 0 15,-24-1 1,25 26-16,-25-25 16,-25 24-1,1-24-15,-26 25 16,25 0-16,-24-26 15,-1 1 1,25 0-16,25-25 16</inkml:trace>
  <inkml:trace contextRef="#ctx0" brushRef="#br0" timeOffset="12056.2055">20637 11237 0,'0'24'16,"-24"1"-16,24 25 16,0-25-1,0 24-15,-25-24 16,25 0-1,0 0-15,25-25 16,-25 24-16,0-48 16,24-1-1,1 0-15,0-25 16,0 26-1,-25-26-15,0-24 16,0 49 0,-25-25-16,-25 50 15,26 0 1,-1 25-16,0 0 15,0 0 1,0-1-16,25-24 16</inkml:trace>
  <inkml:trace contextRef="#ctx0" brushRef="#br0" timeOffset="12332.2331">20935 10864 0,'0'25'32,"-25"25"-32,25-1 15,0 26 1,0-1-16,0 1 15,0 24 1,0-49-16,0-1 16,0 26-1,0-26-15,25 1 16,0-25-1</inkml:trace>
  <inkml:trace contextRef="#ctx0" brushRef="#br0" timeOffset="12814.2813">21233 11187 0,'-25'-25'15,"25"0"-15,-25 25 16,0 25-16,-24 0 15,49 25 1,-25 24-16,0-24 16,25-50-1,0 49-15,0-24 16,25 0-1,0-25-15,-25 0 16,25 0 0,-1-25-16,1-25 15,0 26 1,-25-51-16,25 26 15,-25-26 1,0 50-16,0 75 47,-25-25-47,25 24 15,25 26 1,-25-50-16,0 24 16,25 1-1,-1-1-15,1-24 31,-25-25-31</inkml:trace>
  <inkml:trace contextRef="#ctx0" brushRef="#br0" timeOffset="13160.3155">21406 11212 0,'0'25'15,"0"-1"1,25 26-1,-25 0-15,0-26 16,25 1 0,-50 25-16,25-25 15,0-1 1,0 1-1,0-50-15,0-24 32,0-1-32,25 1 15,0-26 1,0 1-16,-1 24 15,26 25 1,-25 0-16,24 25 16,1 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1-07T16:43:11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10668 4143 0,'-24'-23'31,"0"70"343,24-23-358,0 24 0,-24-1-16,0 48 15,24-23 1,-23 47-16,23-24 15,-24-23 1,0-1-16,24 1 16,-24-25-1,24 1-15,-24-24 16,24-48 15,0-48-15,0 1-16,24-48 15,0 0 1,0 0-16,0 0 15,23 23-15,-23 25 16,24 23 0,-1 1-16,-23 23 15,24 0 1,-25 48-16,1-24 15,0 48 1,0-1-16,0 1 16,-24 23-1,24 24-15,-48-23 16,24-1-1,-24-23-15,24-24 16,0-48 31,24-71-47,23-1 15,25 1 1,-1 0-16,-23 24 16,0 23-1,-1 24-15,-23 0 16,24 48-1,-48 24 1,-24 47-16,0 0 16,0 24-1,-23 24-15,47-24 16,23 0-1,1-23-15,0-49 16,24-23 0,-1 0-16,1-24 15</inkml:trace>
  <inkml:trace contextRef="#ctx0" brushRef="#br0" timeOffset="469.0938">11954 4167 0,'-24'-47'0,"0"23"16,-24 0 0,1 48-16,-25 0 15,1 23 1,-1 25-16,1 23 15,-1-24-15,49 25 16,23-49 0,23 25-16,1-49 15,0-23 1,0 0-16,23-23 15,1-1 1,-24-24-16,24-23 16,-1-1-1,-23 1-15,0-1 16,-24 25-1,0 94 32,-24 25-31,24 23-16,0-23 15,0 23 1,24 0-16,0-47 16,23-25-1,-23 1-15</inkml:trace>
  <inkml:trace contextRef="#ctx0" brushRef="#br0" timeOffset="715.143">12501 4024 0,'0'24'0,"0"48"15,-47 47 1,47-24-16,-24 24 15,0 24 1,48-48-16,-24-24 16,24-23-1,-1-48 1</inkml:trace>
  <inkml:trace contextRef="#ctx0" brushRef="#br0" timeOffset="961.1922">12882 3977 0,'-24'95'15,"1"0"1,-1 24-16,0-24 15,24 25 1,0-1-16,0-48 16,-24-23-1,24-25-15,-24 1 31</inkml:trace>
  <inkml:trace contextRef="#ctx0" brushRef="#br0" timeOffset="1415.283">12192 4453 0,'-24'0'15,"48"0"1,47 0-1,24 0-15,1-24 16,46 0-16,-22 24 16,22-24-1,-23 24-15,-23-23 16,-25 23-1,-23-24-15,-1 0 16,-23-24 0,0 1-16,-24-1 15,-24 1 1,-47 47-16,23 0 15,-23 47 1,-1-23-16,25 47 16,-1 1-1,24-1-15,48 25 16,0-25-1,23 0-15,25-23 16,-1-24 0,1-24-16,-1 0 15,1-24-15</inkml:trace>
  <inkml:trace contextRef="#ctx0" brushRef="#br0" timeOffset="1758.3516">13501 4239 0,'0'47'16,"0"1"0,0 23-1,0 1-15,24 23 16,0-24-1,-24-23-15,0 0 16,0-25 0,-24 1-16,0 0 31,24-95 0,0-1-31,24-23 16,24 0-1,-1 23-15,25 1 16,23 23-1,0 1-15,24 23 16</inkml:trace>
  <inkml:trace contextRef="#ctx0" brushRef="#br0" timeOffset="2607.5214">14025 3715 0,'-119'-72'0,"-48"1"16,-23 23-1,-1-23-15,1 23 16,-48 24 0,0 1-16,0-1 15,-24 0-15,0 24 16,0 24-1,0 0-15,0 23 16,-24 25 0,24-1-16,24 24 15,0 1 1,24-1-16,47 24 15,0 0 1,48 0-16,24 0 16,47 0-1,24-24-15,48 1 16,24-1-1,47 0-15,24-23 16,24-25 0,48 1-16,-1-1 15,24 1 1,48-48-16,0 24 15,0-24 1,24 24-16,0-24 16,23-24-1,-23 24-15,0 0 16,23-24-1,-47 0-15,0 0 16,0-23-16,-24-25 16,-23 1-1,-25-1-15,1-47 16,-1 24-1,-47-24-15,-48-24 16,-23 24 0,-48 24-16,-72-24 15,-24 0 1,-70 24-16,-25-1 15,-71 25 1,-24 47-16,-72 0 16,1 24-1,-48 48-15,0 47 16,24 24-1,0 48-15</inkml:trace>
  <inkml:trace contextRef="#ctx0" brushRef="#br0" timeOffset="9103.8204">12549 5048 0,'0'-24'16,"-72"24"0,25 24-1,-72 24 1,-24 23-16,-48 25 15,-23-1-15,0 24 16,-24 24 0,-24 0-16,-24-1 15,-24 25 1,-23 0-16,0 47 15,-25 0 1,1 25-16,0-1 16,0 24-1,0 0-15,23 0 16,49-1-1,23-46-15,23-25 16,73-47 0</inkml:trace>
  <inkml:trace contextRef="#ctx0" brushRef="#br0" timeOffset="9653.9304">12525 5334 0,'48'24'0,"47"23"15,24 1 1,0 0-16,24 23 16,0 24-1,23 1-15,1-1 16,47 24-1,1 0-15,23 24 16,0 24 0,48-1-16,0 25 15,47-1 1,0 25-16,48 46 15,0 1 1,0 24-16,0 24 16</inkml:trace>
  <inkml:trace contextRef="#ctx0" brushRef="#br0" timeOffset="47676.5334">3667 9430 0,'-24'47'0,"0"25"15,24 23 1,0 0-16,0-23 15,0-1 1,0-47-16,24-24 62,0-48-62,0-47 16,-1-24 0,25 24-16,0-24 15,-1 23 1,1 25-16,23 23 15,-23 48 1,0 0-16,-25 48 16,25 0-1,-48 23-15,24 24 16,-48-23-1,24 23-15,-24-24 16,0-23-16,72-119 62,23-25-62,1 1 16,23 0 0,-23 23-16,-25 49 15,1 23 1,-24 23-16,-1 25 15,1 24 1,-24-1-16,24 24 16,-24 0-1,0-23-15,0-1 16,24-23-1,0-24-15,-1-24 16</inkml:trace>
  <inkml:trace contextRef="#ctx0" brushRef="#br0" timeOffset="47902.5786">5000 9287 0,'-24'47'31,"24"1"-31,0 24 15,24-1 1,0 24-16,0-23 16,0-1-1,0 1-15,23-49 16,-23 1-1,24-24-15</inkml:trace>
  <inkml:trace contextRef="#ctx0" brushRef="#br0" timeOffset="48116.6214">5476 9358 0,'24'48'16,"24"0"-1,23-1-15,1 25 16,23-25-16,0 25 16,-23-49-1,-1 25-15,1-48 16</inkml:trace>
  <inkml:trace contextRef="#ctx0" brushRef="#br0" timeOffset="48372.6726">6167 9215 0,'-71'24'0,"-1"48"16,-23 23-1,0 0-15,-1 24 16,25 0 0,0-23-16,23-49 15,24 1 1,24-48 15</inkml:trace>
  <inkml:trace contextRef="#ctx0" brushRef="#br0" timeOffset="48567.7116">6500 9215 0,'-23'48'31,"-1"47"-31,-24 1 16,24 23 0,1-24-16,-1 0 15</inkml:trace>
  <inkml:trace contextRef="#ctx0" brushRef="#br0" timeOffset="49159.83">6119 9406 0,'96'0'47,"-1"-24"-32,48 0-15,24 0 16,-48 1 0,-24 23-16,-24 0 15,-47 23 1,0 25-1,-24 24 1,-24-1-16,0 0 16,0-23-1,24 23-15,0-47 16,48 0-1,-24-24 1,23-24 0,25 0-16,-1-47 15,1-24-15,23 0 16,-23-1-1,-49 49-15,1 23 16,-24 71 31,-24 1-47,24 47 15,-23-23 1,-1 23-16,24-24 16,24 1-1,-1-48-15,1 0 16,0-24-1,0-24-15,23-24 16</inkml:trace>
  <inkml:trace contextRef="#ctx0" brushRef="#br0" timeOffset="49456.8715">7882 9334 0,'-24'48'15,"24"24"1,-24-1-16,0 0 15,-24 25 1,25-49-16,-1 1 16,0-24-1,24-48 16,48-48-15,-1-23 0,49 0-16,-1 0 15,0 23 1,-23 25-16,-1 47 15</inkml:trace>
  <inkml:trace contextRef="#ctx0" brushRef="#br0" timeOffset="49807.9066">8382 9477 0,'47'24'15,"1"-24"1,-1 0-1,25-24-15,-1 1 16,-23-25 0,0 0-16,-25 1 15,-23-1 1,-23 24-16,-25 24 15,0 0 1,-23 24-16,-1 47 16,1-23-1,23 47-15,25-23 16,-1-1-1,24 1-15,47-49 16,25 1 0,-1-24-16</inkml:trace>
  <inkml:trace contextRef="#ctx0" brushRef="#br0" timeOffset="50162.9421">9263 9192 0,'-72'-24'15,"1"48"1,-1 23-16,1 1 16,0 23-1,71-23-15,23 0 16,25-1-1,0 1-15,23-1 16,-23 25 0,-1-25-16,-23 1 15,-24-24 1,0 0-16,-24 0 15,-23-1 1,-25 1-16,-23-24 16,0 24-1,-1-24-15,25 0 16,23-24-1,72 0-15</inkml:trace>
  <inkml:trace contextRef="#ctx0" brushRef="#br0" timeOffset="50886.0144">16144 8906 0,'96'-95'16,"-49"47"-1,1-23-15,-24 23 16,-48 0-16,-24 1 15,-23 47 1,-24-24-16,23 48 16,-23-1-1,0 25-15,47 0 16,1 23-1,47-23-15,47 23 16,1 1 0,47-25-16,-24 25 15,1-1 1,-25 1-16,-23-25 15,-48-23 1,1 24-16,-49-25 16,-23 25-1,0-24-15,-24 0 16,23 0-1,1-24-15,24-24 16,47-48 0</inkml:trace>
  <inkml:trace contextRef="#ctx0" brushRef="#br0" timeOffset="51346.0604">16478 8906 0,'-24'47'15,"-24"49"1,1-1-16,23 0 16,24-23-1,0-1-15,48-47 16,-1 0-1,1-24-15,0-24 16,-1-24 0,1 1-16,-1-25 15,25-23 1,-25-24-16,1 24 15,-24 23 1,0 25-16,-48 118 47,0 24-47,24-23 15,0 23 1,0 0-16,0 0 16,0 1-1,24-49-15,0-23 31,23-95-15</inkml:trace>
  <inkml:trace contextRef="#ctx0" brushRef="#br0" timeOffset="51796.1054">17430 8572 0,'0'48'16,"-23"47"-1,-1 1-15,0 23 16,24 0 0,0-24-16,0 0 15,0-47 1,0-1-16,-24-23 15,24-48 17,24-47-17,47-48 1,1 24-16,-1 23 15,24 25 1,-47 23-16,0 24 16,-1 0-1,1 24-15,-48 23 16,0 1-1,-48 23-15,-23 1 16,-1-1 0,-23-23-16,24-1 15,-1-23 1,49 0-16,-1-24 15</inkml:trace>
  <inkml:trace contextRef="#ctx0" brushRef="#br0" timeOffset="52217.1475">18478 8715 0,'-71'-23'16,"-25"46"-16,1 25 15,0 0 1,47-1-16,25 1 15,23-1 1,47-23-16,-23 0 16,24 0-1,-1 24-15,1-1 16,-1 1-1,-23-1-15,0-23 16,-24 0 0,-24 0-16,-23 23 15,-1-47-15,-23 24 16,23-24-1,-23 0-15,47-24 16,0-23 0</inkml:trace>
  <inkml:trace contextRef="#ctx0" brushRef="#br0" timeOffset="52471.1729">18859 8644 0,'-24'95'16,"1"0"0,23 24-16,-24 1 15,24-1 1,0-24-16,0-24 15,0-23 1,0-24-16,-48 0 31,24-48-31</inkml:trace>
  <inkml:trace contextRef="#ctx0" brushRef="#br0" timeOffset="52635.1893">18359 9001 0,'95'0'31,"24"-24"-15,48 0-16,24 24 15,-1 0 1</inkml:trace>
  <inkml:trace contextRef="#ctx0" brushRef="#br0" timeOffset="53096.2354">19597 8834 0,'-23'-47'16,"-25"23"-1,0 24-15,1 0 16,-25 24-16,1 23 16,-1 1-1,25 47-15,-1-23 16,24-1-1,24-23-15,24-1 16,24-23 0,-25-24-16,1 0 15,24 0 1,0-24-16,-1-23 15,1-25 1,-24 1-16,23-24 16,1 23-1,-24 25-15,-24 118 63,0 0-63,0 1 15,0-1 1,0 1-16,24-25 15,-24 1 1,23-48 0,25-48-1</inkml:trace>
  <inkml:trace contextRef="#ctx0" brushRef="#br0" timeOffset="53535.2793">19907 8811 0,'0'71'31,"-24"0"-15,24 1 0,-24-1-16,24 1 15,-24-25 1,24 1-16,-23-24 31,23-48 0,23-47-31,25-1 16,23-23-1,-23 23-15,24 1 16,-25 23-16,1 25 16,-1 23-1,-23 23-15,0 1 16,0 24-1,-24 23-15,24 1 16,-48-1 0,24 24-16,-24-23 15,48-25 1,0-23-1,0-48 1,23 1-16</inkml:trace>
  <inkml:trace contextRef="#ctx0" brushRef="#br0" timeOffset="53770.3028">20716 8787 0,'-23'0'16,"-25"24"-16,24 23 15,0 25 1,24-1-16,24-23 16,0 23-16,24-23 15,-1-24 1,1-1-16,0-23 15,23-23 1,0-1-16</inkml:trace>
  <inkml:trace contextRef="#ctx0" brushRef="#br0" timeOffset="54148.3406">21169 8834 0,'0'48'31,"-24"-24"-31,48 0 15,47-1 1,1 1-16,23-24 16,-24-24-1,-23 24-15,0-47 16,-1-1-1,-23 1-15,-24-1 16,0 0-16,-24 25 16,-23 23-1,-25 23-15,1 1 16,23 24-1,1-1-15,-1 25 16,24-25 0,24 25-16,24-1 15,24-23 1,23 0-16,24-25 15,1-23 1</inkml:trace>
  <inkml:trace contextRef="#ctx0" brushRef="#br0" timeOffset="54466.3724">22240 8715 0,'-23'-23'0,"-1"23"15,-24 23 1,24 25-16,24 0 16,0 23-16,24-23 15,0 23 1,0-23-16,-24-1 15,0 1 1,0 0-16,-48-1 16,1-23-1,-1 24-15,-23-25 16,-25 1-1,1 0-15,0 0 16</inkml:trace>
  <inkml:trace contextRef="#ctx0" brushRef="#br0" timeOffset="66481.5738">6286 6929 0,'24'48'31,"0"23"-31,-24 1 16,0 23 0,24 0-16,-1 24 15,1-23-15,0-1 16,-24-24-1,24 1-15,-24-25 16,-24-70 15</inkml:trace>
  <inkml:trace contextRef="#ctx0" brushRef="#br0" timeOffset="66797.6054">6167 6977 0,'0'-48'16,"24"1"0,23-25-16,25 25 15,23 23 1,0 24-16,1 0 15,-1 0 1,-24 24-16,-47 0 16,-24-1-1,0 25-15,-47 23 16,-1 1-1,-47-1-15,23-23 16,1 0-16,-1-1 16,49-47-1,23-24-15</inkml:trace>
  <inkml:trace contextRef="#ctx0" brushRef="#br0" timeOffset="67249.6506">6977 6453 0,'23'48'31,"1"23"-31,-24 24 16,24 1-1,0-1-15,0 0 16,-24-23 0,0-25-16,24-23 15,-48-95 32,48-25-31,-24 1-16,47 0 15,1 23 1,-1 25-16,1-1 15,0 48 1,-1 24-16,1 0 16,-24 23-1,0 25-15,-1-1 16,1 1-1,0-25-15,-24 1 16,0-24 0,0 0-16</inkml:trace>
  <inkml:trace contextRef="#ctx0" brushRef="#br0" timeOffset="67446.6703">7667 6667 0,'72'48'16,"-1"-48"-16,1 24 16,23-24-1,-24 24-15,25-48 16,-49 24-1</inkml:trace>
  <inkml:trace contextRef="#ctx0" brushRef="#br0" timeOffset="67676.6933">8072 6334 0,'-48'72'16,"48"-25"-1,0 48-15,0 1 16,24 23 0,0-24-16,0 24 15,24-24-15,-25-23 16,25 23-1</inkml:trace>
  <inkml:trace contextRef="#ctx0" brushRef="#br0" timeOffset="68813.807">17978 6144 0,'-24'-48'16,"24"24"-16,0-23 16,-24 23-1,1-24-15,-25 24 16,0 0-1,-23 24-15,-24 24 16,-1 24 0,1 0-16,0 47 15,47 0 1,-23 0-16,47 24 15,24 0 1,24-23-16,47-1 16,1-24-16,23-47 15,0-24 1,24 0-16,-23-24 15,23-23 1,0-25-16,0-47 16,-24 24-1</inkml:trace>
  <inkml:trace contextRef="#ctx0" brushRef="#br0" timeOffset="69304.8561">18550 5858 0,'-24'24'15,"24"23"1,0 1-16,0 23 16,0 1-1,0 23-15,0-24 16,0 25-1,-24-25-15,24-23 16,-24-1-16,0-23 16,0 0-1,48-95 16,0-1-15,0-23 0,47 23-16,-23 1 15,23 0 1,1 47-16,-1 0 15,-47 24 1,24 48-16,-24-25 16,-1 49-1,-23-1-15,-23 25 16,23-1-1,0-24-15,-24-23 16,24-1 0,24-70 15</inkml:trace>
  <inkml:trace contextRef="#ctx0" brushRef="#br0" timeOffset="69683.894">19169 6239 0,'23'24'15,"1"-24"1,24 0-16,0 0 16,-1 0-1,25 0-15,-25-24 16,1 0-1,-24-24-15,0 25 16,-24-25 0,0 0-16,-24 25 15,0-1 1,-24 24-16,-23 24 15,23-1 1,-23 25-16,47 23 16,-24 1-1,48-1-15,24 1 16,24-25-1,-1 1-15,25-24 16,-25-24-16,25 0 16,-1-48-1,1 1-15</inkml:trace>
  <inkml:trace contextRef="#ctx0" brushRef="#br0" timeOffset="70333.959">20002 5977 0,'0'48'31,"0"-1"-31,0 1 16,0 23-1,-24 1-15,24-1 16,0-23-1,-24-1-15,24-23 16,24-95 31,0-1-32,24-23-15,-24 24 16,23-1 0,1 25-16,-24 23 15,-1 0 1,1 72 15,-24-1-31,-24 1 16,24-1-1,-23-23-15,-1 24 16,24-24-1,-24 23 1,72-118 31,-1-1-47,25-23 15,-25 24 1,25 23-16,-25-23 16,-23 47-1,24 48 1,-48-1-1,0 25-15,0 24 16,0-1-16,47 0 16,1 25-1,23-49-15,25 25 16,-1-1-1</inkml:trace>
  <inkml:trace contextRef="#ctx0" brushRef="#br0" timeOffset="70960.0216">18430 9549 0,'0'-24'16,"-23"0"15,-25 72-31,0-24 16,-23 23-1,-48 25-15,0-1 16,-24 1-1,-24 23-15,1 0 16,-25 24 0,1 0-16,-25 0 15,1 24 1,-24 0-16,24 0 15,-25 0 1,25 0-16,0-24 16,23 0-1,25 0-15,47-48 16,47-47-1,48-24-15</inkml:trace>
  <inkml:trace contextRef="#ctx0" brushRef="#br0" timeOffset="71369.0625">18335 9549 0,'48'47'16,"23"1"-16,25 0 15,23 47 1,0 0-16,24 24 15,-1 0 1,25 24-16,0 0 16,23 48-1,25-1-15,-1 1 16,0 47-1,24 47-15,24 1 16,-24 48-16</inkml:trace>
  <inkml:trace contextRef="#ctx0" brushRef="#br0" timeOffset="85548.4803">12501 11930 0,'72'48'31,"-1"-1"-15,24-23-16,24 0 16,0 0-1,0 0-15,24-24 16,-47 0-1,-1-48-15,-47 24 16,-25-24 0,1-23-16,-48 23 15,1-23 1,-49 23-16,1 1 15,-25 47 1,1 0-16,-24 47 16,24 25-1,47-1-15,1 1 16,23 47-16,48-24 15,-1 24 1,49-24-16,23-23 16,0-25-1,24-23-15,-23-48 16,23-23-1,-24-25-15</inkml:trace>
  <inkml:trace contextRef="#ctx0" brushRef="#br0" timeOffset="85742.4997">14001 11692 0,'-23'48'31,"23"23"-31,-24 24 16,24 0-1,0 25-15,0 22 16,-24-23 0,48 1-16,-24-49 15</inkml:trace>
  <inkml:trace contextRef="#ctx0" brushRef="#br0" timeOffset="86161.5416">14192 12121 0,'0'47'15,"71"-23"-15,-23 0 16,23-24-1,25 0-15,-25-24 16,0-24 0,-23 25-16,0-25 15,-72-24 1,0 25-16,-24-1 15,-23 24 1,0 48-16,-1 24 16,1 23-1,47 1-15,0 23 16,48-24-16,0 25 15,47-25 1,1 1-16,-1-49 16,0-23-1,1-23-15,-1-25 16,1-24-1</inkml:trace>
  <inkml:trace contextRef="#ctx0" brushRef="#br0" timeOffset="86795.605">14930 11930 0,'0'48'16,"-24"23"-16,24 1 16,0-1-1,24 0-15,0 25 16,0-49-1,0 1-15,-24-24 16,0-96 15,0-23-15,23 0-1,1-24-15,24 47 16,-24 1 0,23 47-16,1 48 15,-24-24 1,23 47-16,-23 1 15,0 47 1,0-23-16,-24-1 16,23-23-1,-46-1-15,23-23 16,-24-95 31,48-24-47,-1-24 15,25 23 1,0 1-16,-1 47 15,-23 25 1,24 46-16,-24 1 16,-1 24-1,1 23-15,0 25 16,0-1-16,0 0 15,-24-24 1,0 1-16,0-24 16,0-25-1,-24-46 16,0-49-31</inkml:trace>
  <inkml:trace contextRef="#ctx0" brushRef="#br0" timeOffset="87174.6429">15883 12049 0,'71'48'16,"-23"-24"-1,-1-1-15,25-23 16,-1 0-16,1-23 15,-25-1 1,1 0-16,-24-24 16,-48-23-1,0 23-15,-24 1 16,1-1-1,-25 48-15,1 48 16,23-1 0,-23 25-16,47-1 15,0 24 1,48 1-16,0-25 15,23 0 1,25-23-16,-1 0 16,-23-48-1,23-24-15,-23-24 16,23-23-1</inkml:trace>
  <inkml:trace contextRef="#ctx0" brushRef="#br0" timeOffset="87626.6881">16549 11859 0,'0'23'0,"-23"49"16,-1 23-16,48 0 15,-24-23 1,23 23-16,1-24 15,-24-47 1,0 24-16,0-120 47,24 1-32,0-24-15,0 0 16,23-1 0,1 25-16,-1 23 15,1 24 1,0 48-16,-25 0 15,1 24 1,-24 47-16,0 0 16,24 0-1,-24 1-15,0-25 16,24-23-16,-24-1 15,24-70 17,0-49-17,-1-23-15</inkml:trace>
  <inkml:trace contextRef="#ctx0" brushRef="#br0" timeOffset="87787.7042">17311 11763 0,'-23'48'16,"-1"47"-1,0 0 1,24 1-16,0 23 16,24 0-1,23-24-15,-23-23 16</inkml:trace>
  <inkml:trace contextRef="#ctx0" brushRef="#br0" timeOffset="87971.7226">17097 12097 0,'95'0'31,"24"-24"-31,48 0 15,23 0 1</inkml:trace>
  <inkml:trace contextRef="#ctx0" brushRef="#br0" timeOffset="88441.7696">20502 12311 0,'-24'-24'16,"24"-23"-1,-23 23 17,-1 0-17,0 24 1,-24 24-16,25 23 15,-25 1 1,24 47-16,0-23 16,24 23-1,0 0-15,24 0 16,24-23-1,23-48-15,24 0 16,1-24 0,-1-24-16,-24-24 15</inkml:trace>
  <inkml:trace contextRef="#ctx0" brushRef="#br0" timeOffset="88768.8023">20955 12502 0,'0'-72'0,"-24"48"16,0 24-16,0 0 15,0 24 1,1 24-16,-1 23 15,24-23 1,24 47-16,-1-47 16,25-1-1,0 1-15,-1-24 16,1-24-1,0-24-15,-25 0 16,1-47 0,0-1-16,-24-23 15,-24 24 1,-23-1-16,-1 24 15,0 48 1,-23-23-16,47 23 16,48 23 15</inkml:trace>
  <inkml:trace contextRef="#ctx0" brushRef="#br0" timeOffset="89361.8616">21550 12454 0,'0'24'0,"-24"47"16,24-47 0,-24 24-16,24-1 15,-24 1 1,1-24-16,-1-24 31,24-24-15,24-24-1,23-23-15,1-1 16,0 1-1,-1-1-15,25 49 16,-49-1 0,25 24-16,-24 0 15,0 47-15,-24 1 16,0 24-1,0-25-15,0 1 16,-24-1 0,0 1-16,24-24 15,0-72 32,48 1-47,-1-25 16,1 1-1,23-1-15,-23 25 16,0 23-1,-25 24-15,1 24 32,0 47-32,-48 1 15,24-1 1,0 0-16,0 1 15,0-1-15,24 1 16,0-48 0</inkml:trace>
  <inkml:trace contextRef="#ctx0" brushRef="#br0" timeOffset="89393.8648">22217 12883 0,'23'-24'15,"25"0"1</inkml:trace>
  <inkml:trace contextRef="#ctx0" brushRef="#br0" timeOffset="89657.8912">22693 12263 0,'0'72'32,"-24"-1"-32,0 25 15,24-1 1,24 24-16,-24-24 15,0 0 1,0 1-16,0-49 16,0-23-1,0-95 16,-24-1-15</inkml:trace>
  <inkml:trace contextRef="#ctx0" brushRef="#br0" timeOffset="89913.9168">22622 12311 0,'23'-24'16,"25"0"-16,23 24 15,1 24 1,-1 24-16,1-1 15,-25 1 1,-23 0-16,-24-24 16,-24-1-1,-23 1-15,-25-24 16,-23 24-1,24-48-15,-1 24 16,48 0 0,24-47-16</inkml:trace>
  <inkml:trace contextRef="#ctx0" brushRef="#br0" timeOffset="90250.9505">23122 12359 0,'-24'23'15,"0"25"1,24 0-16,24-1 16,0 1-1,23 0-15,1-25 16,-1-23-1,1 0-15,-24 0 16,0-47 0,0-1-16,-24-23 15,0 23 1,-24-23-16,-24 23 15,0 24 1,1 0-16,23 24 16,48 0 15</inkml:trace>
  <inkml:trace contextRef="#ctx0" brushRef="#br0" timeOffset="90641.9896">23550 12335 0,'-24'24'0,"24"-1"16,-23 25 0,23 0-16,0-1 15,23-23 1,-23 24-16,48-24 31,-24-48-15,23 0-1,-23 0-15,0-23 16,24-25-1,-25 24-15,1 1 16,0 94 31,-48 1-32,24 0-15,0-1 16,0-23 0,0 24-16,24-24 31</inkml:trace>
  <inkml:trace contextRef="#ctx0" brushRef="#br0" timeOffset="91048.0302">24050 12311 0,'0'48'32,"0"-1"-17,-24 1 1,24 0-16,0-1 15,0 1 1,-23-24-16,-1-1 16,0 1-1,48-95 16,0 23-15,23 1-16,1-25 16,0 24-1,-25 25-15,25-1 16,-24 48-1,-24-1 1,24 25 0,-24 24-16,0-25 15,23 1 1,-23-24-16,48-1 15</inkml:trace>
  <inkml:trace contextRef="#ctx0" brushRef="#br0" timeOffset="91314.0568">24741 12335 0,'-48'-24'15,"1"24"-15,-1 24 16,0 0-1,24 23-15,1 1 16,-1-24 0,0 23-16,48-23 15,0 0 1,23-24-1,1-24 1,0-23-16,-1-1 16</inkml:trace>
  <inkml:trace contextRef="#ctx0" brushRef="#br0" timeOffset="91508.0762">24884 11906 0,'24'-47'0,"-72"47"31,24 47-16,0 25-15,24 23 16,-24 24 0,24 0-16,0 24 15,-23 0 1,23-24-16</inkml:trace>
  <inkml:trace contextRef="#ctx0" brushRef="#br0" timeOffset="92954.2208">12477 10882 0,'0'48'32,"24"0"-32,0-1 15,0 48 1,23-23-16,1 23 15,-24-23 1,24-25-16,-25-23 16,1 0-1,24-48-15,-24 0 16,23-23-1,-23-25-15,0-23 16,0 23 0,-1-23-16,1 0 15,-24 47 1,-24 120 31,24-1-47,0 1 15,24-1 1,0 24-16,0-23 15,23-25 1,-23 1-16,24-48 16</inkml:trace>
  <inkml:trace contextRef="#ctx0" brushRef="#br0" timeOffset="93362.2616">13335 10978 0,'0'47'16,"0"25"-16,0-25 16,23 25-1,-23-25-15,24 1 16,0 0-1,-24-25 1,0-70 15,0-1-31,24-23 16,0-1-1,0 25-15,23-1 16,-23 48 0,24 0-16,-25 24 15,1 0 1,0 23-16,0 25 15,0-25 1,-24 1-16,0 0 16,23-25-1,-23 1-15</inkml:trace>
  <inkml:trace contextRef="#ctx0" brushRef="#br0" timeOffset="93598.2852">14025 10930 0,'0'71'16,"0"-23"-1,0 23 1,24 1-16,0 23 15,0-23 1,-1-25-16,1 1 16,-24-24-1,0-24-15</inkml:trace>
  <inkml:trace contextRef="#ctx0" brushRef="#br0" timeOffset="93874.3128">14120 10930 0,'-23'48'16,"23"-25"-1,23 49-15,25-25 16,-24 25-1,24-25-15,-25 25 16,1-24 0,0-1-16,-24 1 15,0-24 1,24-72 15</inkml:trace>
  <inkml:trace contextRef="#ctx0" brushRef="#br0" timeOffset="94089.3343">14097 11144 0,'23'0'16,"25"-24"0,24 1-16,23-1 15,0 0 1,0 24-16,-23-24 15</inkml:trace>
  <inkml:trace contextRef="#ctx0" brushRef="#br0" timeOffset="94293.3547">13882 10739 0,'-24'-23'15,"72"-1"17,0 24-32,23 0 15</inkml:trace>
  <inkml:trace contextRef="#ctx0" brushRef="#br0" timeOffset="94845.4099">14620 10811 0,'48'-24'15,"24"0"1,-1 0 0,-23 24-16,23 0 15,-47 48 1,-24-24-1,-24 23 1,0 1-16,-23-24 16,-1 24-1,0-25-15,25 1 16,-1 0-1,48-24 17,23 0-32,1-24 15,23 24 1,-23 0-16,0 24 15,-25 0-15,1 0 16,-24 23 0,-24 1-16,-23-1 15,-1-23 1,-23 24-16,-25-24 15,1 0 1,24-1-16,-1-23 16,48 0-1,1 0-15</inkml:trace>
  <inkml:trace contextRef="#ctx0" brushRef="#br0" timeOffset="95902.5156">21098 11168 0,'23'48'16,"-23"-1"-16,0 1 16,24 23-1,0 1-15,0-1 16,0-23-1,-1-24-15,1-1 16,24-23 0,-24 0-16,-1-23 15,1-25 1,0 0-16,0-23 15,0 23 1,-24-23-16,0-1 16,0 25-1,-24 23-15,0 0 31,24 72-15,-24-1 0,48 25-16,-24-1 15,24 1 1,0-1-16,23 1 15,-23-49 1,0 1-16</inkml:trace>
  <inkml:trace contextRef="#ctx0" brushRef="#br0" timeOffset="96331.5585">21693 11287 0,'0'24'0,"0"24"16,24 23 0,-24-23-16,23-1 15,1 1 1,-24-1-16,0-23 15,0-48 32,24-23-31,-24-25-16,24 1 15,0 23 1,0 1-16,23 47 31,-23 24-15,0 23-1,0 1-15,-1-1 16,-23 1 0,0 0-16,24-25 15,-24 1 1</inkml:trace>
  <inkml:trace contextRef="#ctx0" brushRef="#br0" timeOffset="96526.578">22193 11382 0,'-24'72'15,"24"-25"1,0 1-16,0 0 15,24-1-15,0-23 16</inkml:trace>
  <inkml:trace contextRef="#ctx0" brushRef="#br0" timeOffset="96751.6005">22479 11192 0,'-24'71'32,"24"-23"-32,0 23 15,24 1 1,-1-1-16,25-23 15,-24-1 1</inkml:trace>
  <inkml:trace contextRef="#ctx0" brushRef="#br0" timeOffset="96945.6199">22383 11454 0,'48'-24'31,"0"24"-31,23 0 16,24-24 0,-23 24-16,-25-24 15</inkml:trace>
  <inkml:trace contextRef="#ctx0" brushRef="#br0" timeOffset="97141.6395">22121 11097 0,'-23'0'0,"46"0"31,25 0-16,0 0-15</inkml:trace>
  <inkml:trace contextRef="#ctx0" brushRef="#br0" timeOffset="97447.6701">22955 11049 0,'0'48'31,"-24"-1"-31,24 1 16,-24-1 0,24 1-16,0 0 15,0-1 1,0-23-16,48 0 31,-1 0-15,1-48-16,-24 24 15,47-24 1,-23 0-16,0 1 15</inkml:trace>
  <inkml:trace contextRef="#ctx0" brushRef="#br0" timeOffset="97672.6926">23217 10906 0,'-24'0'15,"24"48"1,0-1-16,-24 49 16,48-1-1,-24 0-15,0 48 16,24 0-1</inkml:trace>
  <inkml:trace contextRef="#ctx0" brushRef="#br0" timeOffset="100061.9315">22431 12954 0,'-24'24'32,"-23"0"-32,-25 23 15,-23 1 1,0 23-16,-48 1 15,0 23 1,-24-24-16,24 25 16,0-1-1,-23 0-15,47-23 16,-24-25-16,24 1 15,23-24 1,25-1-16,47-23 16,24 0-1</inkml:trace>
  <inkml:trace contextRef="#ctx0" brushRef="#br0" timeOffset="100374.9628">22193 13049 0,'71'95'16,"48"1"0,24 23-16,24 24 15,23 23-15,1 1 16,23 24-1,1-1-15,-25 24 16,1 1 0,-1-1-16</inkml:trace>
  <inkml:trace contextRef="#ctx0" brushRef="#br0" timeOffset="102769.2022">18859 14049 0,'0'48'16,"0"0"0,24 47-16,0-24 15,-24 25 1,0-1-16,0 0 15,24-24-15,-48 1 16</inkml:trace>
  <inkml:trace contextRef="#ctx0" brushRef="#br0" timeOffset="103013.2266">18264 14811 0,'47'24'16,"25"0"-1,23-24 1,72 0-16,0 0 15,-1 0 1,1-24-16,-48 24 16</inkml:trace>
  <inkml:trace contextRef="#ctx0" brushRef="#br0" timeOffset="103248.2501">18502 13978 0,'48'-24'15,"23"48"1,48-24-16,24 24 15,24 0 1,-25-1-16,1 1 16</inkml:trace>
  <inkml:trace contextRef="#ctx0" brushRef="#br0" timeOffset="103586.2839">19288 14264 0,'-48'71'0,"24"1"16,24-1-1,48 0-15,0-23 16,23 23 0,0-23-16,1-24 15,-1 0 1,1-48-16,-48 0 15,-1 0 1,-46-23-16,-1-49 16,-24 25-1,1 0-15,-25-1 16,1 48-1,-1 0-15,25 1 16,23 23 0,71 0 15</inkml:trace>
  <inkml:trace contextRef="#ctx0" brushRef="#br0" timeOffset="103964.3217">19693 14287 0,'23'24'15,"1"0"-15,-24 0 16,0 24-1,0-25-15,0 25 16,-24 0-16,24-1 16,-23 1-1,23-24-15,23-48 63,1-24-63,0 1 15,0-25 1,23 25-16,-23 23 15,24 0 1,-24 24-16,-1 0 16,1 48-1,0-1-15,0 1 16,-24-1-1,0 1-15,0 0 16,0-1-16,0-23 16,0-24-1</inkml:trace>
  <inkml:trace contextRef="#ctx0" brushRef="#br0" timeOffset="104159.3412">20145 14335 0,'0'24'0,"0"24"16,0 23-1,0-23-15,0 23 16,24-23-1,-24-1-15</inkml:trace>
  <inkml:trace contextRef="#ctx0" brushRef="#br0" timeOffset="104394.3647">20478 14430 0,'-47'24'0,"23"0"15,0 24 1,24-1-16,24 25 16,0-25-1,23-23-15,25 0 16,-1-24-1,-23 0-15</inkml:trace>
  <inkml:trace contextRef="#ctx0" brushRef="#br0" timeOffset="104577.383">20074 14097 0,'47'0'16,"48"24"0</inkml:trace>
  <inkml:trace contextRef="#ctx0" brushRef="#br0" timeOffset="104995.4248">23002 14740 0,'0'-48'0,"-23"24"16,-1-23-1,0 47 1,0 24 0,-23-1-16,-1 1 15,0 48 1,25-25-16,-1 25 15,0-1 1,48 1-16,0-1 16,23-23-1,25-24-15,23-24 16</inkml:trace>
  <inkml:trace contextRef="#ctx0" brushRef="#br0" timeOffset="105312.4565">23336 14930 0,'-48'-23'15,"1"70"1,23-23 0,24 24-16,-24-1 15,48 1 1,-24 0-16,24-25 15,23 1 1,-23-24-16,0-24 16,24 1-1,-48-49-15,23 1 16,-23-1-1,0 1-15,-23-1 16,-1 25 0,-24 23-16,24 24 15,48 24 1</inkml:trace>
  <inkml:trace contextRef="#ctx0" brushRef="#br0" timeOffset="105569.4822">23455 14835 0,'48'48'16,"23"-1"-1,-23 1-15,-1 23 16,-23-23-1,0 24-15,0-25 16,-1-23-16,-23 24 16,48-96 30,-24 0-30,0 1 0,0-25-16,-1 1 15,25 23 1,-24 1-16,0 47 15,-1 0 1</inkml:trace>
  <inkml:trace contextRef="#ctx0" brushRef="#br0" timeOffset="106038.5291">24265 15097 0,'-24'-24'0,"0"-23"16,-24 47 0,25 0-16,-1 0 15,-24 23 1,24 1-16,0 0 15,24 24 1,-23-24-16,46-1 16,25 25-1,-24-48 1,24-24-1,-1 0-15,-23 1 16,24-25 0,-25 0-16,1 24 15,0 1 1,-24 46 15,-24 1-15,0 24-1,1 0-15,23-25 16,-24 1-16,24 24 15,24-48 1</inkml:trace>
  <inkml:trace contextRef="#ctx0" brushRef="#br0" timeOffset="106242.5495">24669 14883 0,'-23'47'31,"-1"25"-31,0-25 16,0 25-1,0-24-15,0 23 16</inkml:trace>
  <inkml:trace contextRef="#ctx0" brushRef="#br0" timeOffset="106610.5863">24717 15097 0,'24'0'0,"23"0"15,25 0 1,-24 0-16,-1-24 16,1 24-1,-24-47-15,-24 23 16,-48 0-1,0 24 1,-23 24 0,23-24-16,-23 47 15,23-23 1,24 24-16,24 0 15,0-25-15,48 25 32,0-48-32</inkml:trace>
  <inkml:trace contextRef="#ctx0" brushRef="#br0" timeOffset="106998.6251">25027 15073 0,'23'-24'16,"-23"72"30,-23-24-46,-1 24 16,0-25 0,0 25-16,0-24 15,1 0 1,-1-1-1,71-46 32,1-25-47,0 24 16,23 0-1,-23 1-15,23 23 16,-23 23-16,-25-23 16,1 48-1,-24-24 1,-24 23-1,-23-23-15,23 24 16,-24-24 0,1-1-16</inkml:trace>
  <inkml:trace contextRef="#ctx0" brushRef="#br0" timeOffset="107448.6701">25193 15145 0,'72'71'47,"23"-23"-47,24 47 15,24 0 1,-48 1-16</inkml:trace>
  <inkml:trace contextRef="#ctx0" brushRef="#br0" timeOffset="109413.8666">23741 15430 0,'-72'48'32,"-23"0"-17,0-1 1,-24 25-16,0 23 15,-24 0 1,24 1-16,0-25 16,0 24-1,0-23-15,23-25 16,25 1-1,23-24-15,1-24 16,47-48 0</inkml:trace>
  <inkml:trace contextRef="#ctx0" brushRef="#br0" timeOffset="109638.8891">23431 15407 0,'72'23'0,"-1"25"16,24 47-1,24 24-15,0 24 16,48 24-1,0 71-15,-1 0 16,-23 48 0</inkml:trace>
  <inkml:trace contextRef="#ctx0" brushRef="#br0" timeOffset="113264.2516">21383 16526 0,'0'71'15,"0"25"1,0-1-16,0 0 15,-24 0-15,24 1 16,0-25 0,-23 0-16,23-23 15,0-48 1</inkml:trace>
  <inkml:trace contextRef="#ctx0" brushRef="#br0" timeOffset="113588.284">21193 16478 0,'-24'-47'15,"0"23"1,72 24-1,47 0 1,48 47-16,24 1 16,-25 23-1,-22-23-15,-49 24 16,-23-25-1,-48-23-15,-24 0 16,-48 0 0,-23-24-16,0 0 15,0 0-15,23 0 16,24 23-1</inkml:trace>
  <inkml:trace contextRef="#ctx0" brushRef="#br0" timeOffset="114363.3615">24003 16788 0,'0'47'31,"-24"1"-31,24 23 16,-24-23-1,24 47-15,0-47 16,-24 23 0,24-23-16,0-24 15,0-72 16,0 1-15,0-25 0,0 1-16,0-1 15,24 1 1,-24 23-16,24 1 15,23 70 32,-23 25-47,0 0 16,24 23-1,23 1-15,1-25 16,-1 1 0,-23-24-16,-1-24 15,1 0 1,-48-24-16,24-48 15,-24 1 1,-24-1-16,24 1 16,0 0-16,0-1 15,0 48 1,24 1-16</inkml:trace>
  <inkml:trace contextRef="#ctx0" brushRef="#br0" timeOffset="114537.3789">24765 17121 0,'-24'48'16,"0"23"-16,0-23 15,0-1 1,24 1-16,24-24 31</inkml:trace>
  <inkml:trace contextRef="#ctx0" brushRef="#br0" timeOffset="114803.4055">24622 16764 0,'71'24'31,"24"0"-31,1 23 16,-25 25 0,1-25-16,-72 1 15,0 0 1,-48-25-16,-23 1 15,-49-24 1,1 24-16,0-24 16,24 24-1</inkml:trace>
  <inkml:trace contextRef="#ctx0" brushRef="#br0" timeOffset="124594.3845">1595 7025 0,'-71'-24'0,"-25"24"16,1 24 0,24 23-16,-1 1 15,25 23-15,-1-23 16,48 23-1,24-23-15,47 0 16,1-25 0,-1 25-16,24 0 15,1-1 1,-1 1-16,-24 0 15,-47-1 1,-24 1-16,-24 47 16,-23-23-1,-1-1-15,-47 0 16,23-23-1,1-24-15,0-48 16,23 0 0,24-71-16</inkml:trace>
  <inkml:trace contextRef="#ctx0" brushRef="#br0" timeOffset="124973.4224">1857 7096 0,'24'72'31,"-24"-1"-31,-24 24 16,48 0-1,-24 1-15,24-49 16,-1 1-1,25-48-15,-24 0 16,0-24 0,23 0-16,-23-47 15,-24-1 1,0 1-16,0 0 15,-47-1 1,-1 1-16,0 47 16,-23 0-1,-1 24-15,25 24 16,23-24-1,-24 24-15,48-48 32</inkml:trace>
  <inkml:trace contextRef="#ctx0" brushRef="#br0" timeOffset="125198.4449">2167 6572 0,'0'48'15,"23"23"1,1 1-16,0 23 16,0 24-1,0 0-15,23-24 16,-23-23-1,0-25-15,0 1 16</inkml:trace>
  <inkml:trace contextRef="#ctx0" brushRef="#br0" timeOffset="125638.4889">2452 6858 0,'0'24'0,"24"47"16,0 1-16,0-25 16,23-23-1,-23 0-15,24 0 16,-1-48-1,-23 0-15,0-24 16,0-23 0,0 0-16,0-1 15,-24 1 1,23-1-16,-23 96 62,24 48-62,-24-25 16,24 25-1,0-25-15,0 1 16,-1-1 0,1-23-16,0-48 15,0 1-15,0-25 16</inkml:trace>
  <inkml:trace contextRef="#ctx0" brushRef="#br0" timeOffset="125894.5145">3190 6215 0,'0'24'31,"24"47"-31,0 25 16,0-1-1,0 0-15,0 0 16,-24 1 0,23-49-16,-23 1 15,-23-72 16,23-47-15</inkml:trace>
  <inkml:trace contextRef="#ctx0" brushRef="#br0" timeOffset="126313.5564">3143 6548 0,'47'-23'15,"25"-1"1,-1-24-1,25 1-15,-1-1 16,0 0 0,-23-23-16,-1 23 15,-47 1 1,0-25-16,-24 25 15,-24-1 1,0 24-16,-24 0 16,1 48-1,-25 0-15,1 24 16,23 23-1,1 0-15,47 1 16,0-1 0,47 1-16,1-48 15,23-1-15,1-23 16,-1 0-1,24-23-15,-23-1 16,-1 0 0,-23-24-16</inkml:trace>
  <inkml:trace contextRef="#ctx0" brushRef="#br0" timeOffset="126885.6136">1809 7977 0,'-71'48'0,"23"-1"16,1 1-1,23 0-15,24-1 16,24-23 0,23 0-16,1 0 15,23 0 1,25-1-16,-1 1 15,0 24 1,0-24-16,1-1 16,-73 25-1,-23 0-15,-23-1 16,-25 25-16,-23-1 15,-25-23 1,1-1-16,24-23 16,-1-48-1,1-23-15,47-48 16</inkml:trace>
  <inkml:trace contextRef="#ctx0" brushRef="#br0" timeOffset="127223.6474">2309 8096 0,'0'72'16,"0"-1"-1,48 1-15,-24-1 16,23 0-1,25-71-15,-1 0 16,-23-47 0,0 23-16,-1-47 15,-23-1-15,0 1 16,-48 23-1,-24-23-15,1 23 16,-48 0 0,23 48-16,-23 48 15,23-24 1,1 23-16,47-47 15,0 0 1</inkml:trace>
  <inkml:trace contextRef="#ctx0" brushRef="#br0" timeOffset="127448.6699">2738 7525 0,'48'95'15,"-24"-24"1,23 25-16,1-1 16,-1 0-1,1 0-15,0-23 16,-25-25-16,1-23 15</inkml:trace>
  <inkml:trace contextRef="#ctx0" brushRef="#br0" timeOffset="127765.7016">3048 7668 0,'23'23'0,"1"49"15,24-25 1,23 25-16,1-24 16,-25 23-1,1-47-15,0 0 16,-25-24-1,1-72 17,-24 1-32,0-25 15,-24 1 1,24-24-16,-23 48 15,-1-1-15</inkml:trace>
  <inkml:trace contextRef="#ctx0" brushRef="#br0" timeOffset="128143.7394">3691 7668 0,'23'0'15,"1"-24"-15,24-24 16,-24-23 0,-1 23-16,-23-23 15,0 23 1,-23 0-16,-25 25 15,24 23 1,-23 47-16,-1 1 16,0 23-1,25 1-15,23 23 16,23-24-1,1-23-15,48 0 16,-25-25-16,25 1 16,-1-48-1,-23-23-15,-1-25 16,1 1-1</inkml:trace>
  <inkml:trace contextRef="#ctx0" brushRef="#br0" timeOffset="128584.7835">4072 7096 0,'0'48'16,"0"23"-1,23 1-15,1 23 16,-24-24-1,24 1-15,0-25 16,0-23 0,-48-71 15,24-25-16,0-23-15,0 0 16,0-1 0,0 25-16,24 23 15,-1 1 1,25 47-1,-24 23 1,0 25-16,0 0 16,-24 23-1,23 1-15,1-1 16,0-23-1,0-25-15,0-46 32,-1-1-32,-23-48 15</inkml:trace>
  <inkml:trace contextRef="#ctx0" brushRef="#br0" timeOffset="128797.8048">4548 6525 0,'0'23'15,"24"49"1,-24 23-16,0 0 16,47 24-1,-23 24-15,24-47 16,-1-49-1,1 1-15,-24-24 16,-24-24 0</inkml:trace>
  <inkml:trace contextRef="#ctx0" brushRef="#br0" timeOffset="128971.8222">4548 6929 0,'71'-47'16,"48"23"0,24-24-16,24 1 15</inkml:trace>
  <inkml:trace contextRef="#ctx0" brushRef="#br0" timeOffset="158404.7652">4262 11049 0,'-190'119'16,"-1"0"-16,48 0 15,24-47 1,48-25-16</inkml:trace>
  <inkml:trace contextRef="#ctx0" brushRef="#br0" timeOffset="158677.7925">5215 10192 0,'23'24'0,"1"23"15,24 1 1,-1-1-16,25 25 16,-1-25-1,-23 25-15,0-24 16</inkml:trace>
  <inkml:trace contextRef="#ctx0" brushRef="#br0" timeOffset="159154.8402">6000 9977 0,'-47'0'16,"-1"48"0,-47 0-16,-24 47 15,-24 0 1,-24 0-16,-23 48 15,-1-24 1,1 24-16,-1 0 16,-23 24-1,23-24-15,-23 23 16,24 1-1,23-48-15,24 0 16,24-47 0,48-25-16,47-47 15,24-47-15,47-25 16</inkml:trace>
  <inkml:trace contextRef="#ctx0" brushRef="#br0" timeOffset="159465.8713">5357 10192 0,'48'0'0,"23"47"16,49-23 0,46 24-16,1-1 15,23 25 1,1 23-16,23 0 15,1 1-15,23 46 16,0 1 0,0 0-16,0 48 15,0 23 1,-23 0-16</inkml:trace>
  <inkml:trace contextRef="#ctx0" brushRef="#br0" timeOffset="160854.0101">1405 12168 0,'0'72'31,"0"-1"-31,0 24 16,-24 24-1,0 24-15,24-24 16,0 0 0,-24-23-16,24-1 15,0-48-15</inkml:trace>
  <inkml:trace contextRef="#ctx0" brushRef="#br0" timeOffset="161069.0316">1381 12692 0,'24'0'0,"47"0"16,24-24-1,0 24-15,1-47 16,-1 23 0,-24-24-16</inkml:trace>
  <inkml:trace contextRef="#ctx0" brushRef="#br0" timeOffset="161243.049">1762 12240 0,'-24'23'16,"0"49"-16,24 23 15,0 24 1,0 0-16,24 48 16,-24-24-1,24 0-15</inkml:trace>
  <inkml:trace contextRef="#ctx0" brushRef="#br0" timeOffset="161704.0951">2167 12930 0,'71'24'16,"0"-24"0,1 0-16,-1-48 15,-23 25-15,0-25 16,-25-24-1,-46 25-15,-25-25 16,0 25 0,-23 47-16,-24 0 15,23 47 1,25 25-16,-1-1 15,48 25 1,0-1-16,48 0 16,23 0-1,0-47-15,1-24 16,-1 0-1,1-48-15,-1-24 16,1-23 0,-1-48-16,-23 0 15</inkml:trace>
  <inkml:trace contextRef="#ctx0" brushRef="#br0" timeOffset="161877.1124">2905 12335 0,'-24'24'0,"24"71"16,-24 0-16,24 48 15,24-24 1,24 0-16,-1 0 16,-23-47-1,0-1-15,-48-47 16</inkml:trace>
  <inkml:trace contextRef="#ctx0" brushRef="#br0" timeOffset="162287.1534">2643 12811 0,'47'0'15,"25"24"-15,47 0 16,0-24-1,48 0-15,-24-24 16,-1 0-16,-22 0 16,-49 0-1,-47 1-15,0-25 16,-72 24-1,-23-23-15,-1-1 16,-23 48 0,23 0-16,25 48 15,-1-1 1,72 25-16,0 23 15,23 24 1,49-24-16,-1-23 16,0-25-1,0 1-15,-23-48 16,-25 0-1,1-24-15</inkml:trace>
  <inkml:trace contextRef="#ctx0" brushRef="#br0" timeOffset="162624.1871">3905 12644 0,'24'72'32,"23"-1"-32,1 1 15,0 23 1,-1 0-16,-23-23 15,0-25 1,-24 1-16,0 0 16,-24-48-1,0-48 16,24-24-31,24-47 16,24 0 0,23 0-16,1 48 15,47-1 1,0 72-16,23-23 15,1 23 1,0 23-16,24 1 16</inkml:trace>
  <inkml:trace contextRef="#ctx0" brushRef="#br0" timeOffset="162951.2198">7143 12311 0,'24'71'31,"-24"25"-31,24 23 15,24 24 1,-25 0-16,49-24 16,-24-24-1,-25-24-15,-23-47 16,-23-24 15,-1-71-15,0-1-16,0-47 15</inkml:trace>
  <inkml:trace contextRef="#ctx0" brushRef="#br0" timeOffset="163104.2351">7215 12573 0,'47'48'31,"25"-25"-15,23 1-16,48-24 15,-24 0 1,0-24-16,-24 1 16,-47-49-1</inkml:trace>
  <inkml:trace contextRef="#ctx0" brushRef="#br0" timeOffset="163278.2525">7905 12192 0,'-23'48'15,"-1"23"1,24 24-16,24 1 15,-24 23 1,23 0-16,1 24 16,-24-24-1,24-24-15,-24-48 16</inkml:trace>
  <inkml:trace contextRef="#ctx0" brushRef="#br0" timeOffset="164275.3522">8215 12644 0,'-48'48'15,"25"71"1,23-24-16,23-23 15,25-48 1,23-1-16,-23-23 16,23-23-1,-23-25-15,-24-23 16,0-25-1,-24 1-15,-24 0 16,-24 23 0,1 49-16,-25 23 15,25 0 1,-1 23-16,24 25 15,48-24 1,47-24 0,25-48-16,23 24 15,-24 1 1,0-1-16,-23 0 15,-25 48 1,-23 0-16,0-1 16,0 25-1,-24 23-15,0-23 16,0 23-1,-24-23-15,0 0 16,-24-1 0,25-23-16,23-71 31,23-25-16,25-47 1,0 24-16,23-24 16,1 47-16,-25 48 15,-23 24 1,0 24-16,0 0 15,-1 48 1,-23-1-16,0 0 16,0 25-1,-23-25-15,23 1 16,0-25-1,0-23-15,23-72 47,25-47-31,0 0-16,-1-24 15,25 24 1,-25 47-16,1 48 16,-24 48 15,-24 23-16,0 0-15,24 48 16,-24-23 0,23-1-16,-23-24 15,24-23-15,24 0 31,-24-96-15,23 0 0,-23-47-16</inkml:trace>
  <inkml:trace contextRef="#ctx0" brushRef="#br0" timeOffset="164575.3822">9858 12478 0,'-24'-24'31,"24"72"-31,-24 23 16,24 0-1,24 25-15,24-1 16,-1-47 0,1-25-16,0 1 15,-1-24 1,-23-24-16,0 1 15,0-49-15,0 1 16,-48-48 0,24 23-16,-24 1 15,-24 24 1,-23 47-16,-24 24 15,23 47 1,1 1-16,23 24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03T13:41:57.0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4465 15577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1-07T16:51:14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4643 9549 0,'-71'-24'0,"23"48"16,-23 0-1,-1-1-15,-23 25 16,0 23-1,-1 1-15,1 23 16,24 24 0,-1 0-16,48 24 15,1-24 1,46-24-16,1 1 15,48-49 1,23 1-16,0-48 16,0 24-1,48-48-15,-24-24 16,24 1-1,-24-25-15,0 1 16,24-24 0,-24-24-16,-23 23 15,-25-23 1,-23 24-16,-25 0 15,-46 23 1,-49 1-16,-23 23 16,-24 1-16,-48 47 15,0 0 1,1 23-16,23 1 15,0 24 1,48-24-16,0-1 16</inkml:trace>
  <inkml:trace contextRef="#ctx0" brushRef="#br0" timeOffset="298.0298">4262 8953 0,'-24'-23'0,"72"23"47</inkml:trace>
  <inkml:trace contextRef="#ctx0" brushRef="#br0" timeOffset="482.0482">5048 8930 0,'0'47'62</inkml:trace>
  <inkml:trace contextRef="#ctx0" brushRef="#br0" timeOffset="797.0797">3262 10001 0,'-24'24'16,"24"0"0,0 23-16,24-23 15</inkml:trace>
  <inkml:trace contextRef="#ctx0" brushRef="#br0" timeOffset="940.094">3143 10644 0,'-48'48'15,"24"-1"-15,24-23 16,24 0 0</inkml:trace>
  <inkml:trace contextRef="#ctx0" brushRef="#br0" timeOffset="1389.1389">5191 10239 0,'24'0'0,"47"0"16,24 24-1,24-24-15,0 0 16,24 24 0,-24-24-16,0 0 15,-23 0-15,-1 0 16,-24 0-1,-23 0-15,0-24 16</inkml:trace>
  <inkml:trace contextRef="#ctx0" brushRef="#br0" timeOffset="1729.1729">6881 9739 0,'0'24'15,"-23"71"1,-1 1-16,-24 23 15,24 24 1,1-1-16,23-46 16,0-1-16,0-24 15,0 1 1,-24-48-16,24 23 15,-24-71 17,24-23-17</inkml:trace>
  <inkml:trace contextRef="#ctx0" brushRef="#br0" timeOffset="1911.1911">6905 10168 0,'24'-24'31,"24"24"-31,23 0 16,24 24-1,1-24-15,23 0 16,-24 0-1</inkml:trace>
  <inkml:trace contextRef="#ctx0" brushRef="#br0" timeOffset="2197.2197">7477 9692 0,'-48'23'16,"1"49"-16,-1 47 16,24 0-1,-24 0-15,48 24 16,-23-24-1,46 0-15,-23-24 16,0 1 0,24-25-16,-48 0 15</inkml:trace>
  <inkml:trace contextRef="#ctx0" brushRef="#br0" timeOffset="2586.2586">4405 10835 0,'0'23'15,"0"49"1,24-1-16,-24 1 16,0 47-1,-24 0-15,0 24 16,0 23-16,24-23 15,-23 0 1,-1-24-16,0 0 16,0-23-1</inkml:trace>
  <inkml:trace contextRef="#ctx0" brushRef="#br0" timeOffset="2841.2841">3976 12335 0,'0'71'31,"0"1"-16,-24 23-15,1 24 16,23 0-16,-24 0 16,24-24-1,0 1 1,0-49-16</inkml:trace>
  <inkml:trace contextRef="#ctx0" brushRef="#br0" timeOffset="3078.3078">4024 12763 0,'48'0'15,"-1"24"1,25-24 0,47 0-16,-24 0 15,24 0 1,-24 0-16</inkml:trace>
  <inkml:trace contextRef="#ctx0" brushRef="#br0" timeOffset="3309.3309">4405 12597 0,'-48'47'0,"1"25"16,23-1-1,0 48-15,0-23 16,24 23 0,0-48-16,0-23 15,0-24 1</inkml:trace>
  <inkml:trace contextRef="#ctx0" brushRef="#br0" timeOffset="3977.3977">3881 9715 0,'-24'-95'0,"-23"24"16,23 23 0,-24-23-16,-23 23 15,-24 0-15,-25 25 16,1-1-1,-24 24-15,1 0 16,-1 24 0,0 23-16,0 1 15,0 23 1,24 25-16,0-1 15,24 24 1,23 0-16,25 24 16,47-24-1,24-24-15,23 0 16,25 1-1,23-25-15,24-23 16,24-1 0,0-23-16,0 0 15,-1-24 1,25 0-16,-48-24 15,24-23 1,-24 23-16,0-24 16</inkml:trace>
  <inkml:trace contextRef="#ctx0" brushRef="#br0" timeOffset="4610.461">3786 9430 0,'-24'-48'15,"-24"-23"-15,25-25 16,23 25-1,0-24-15,0 23 16,0-23-16,23 24 16,1-25-1,24 25-15,-1-1 16,1 1-1,23 0-15,25 23 16,-1 0 0,0 1-16,24-1 15,24 24 1,0 24-16,-24 24 15,24 24 1,0-1-16,-24 25 16,-24 23-1,0 0-15,-23 24 16,-25 0-1,-23 0-15,-24 1 16,-24-1 0,-23-24-16,-1 0 15,-23 0 1,-24-23-16,-1 23 15,-23-24 1,24 1-16,0-24 16,23-25-16</inkml:trace>
  <inkml:trace contextRef="#ctx0" brushRef="#br0" timeOffset="5687.5687">13478 9954 0,'-48'0'0,"-24"23"15,25 1 1,-25 24-16,25 23 16,-1 1-1,0-1-15,25 24 16,23-23-16,0 23 15,47-23 1,25-25-16,47 1 16,0-24-1,24-1-15,23-46 16,1-1-1,24 0-15,-25-47 16,1-1 0,-24 1-16,-48-25 15,-23 1 1,-72 0-16,-24 23 15,-48-23 1,-47 48-16,-24-1 16,-23 0-1,-1 25-15,-24 23 16,1 23-1,47 1-15,24 0 16,24 0 0</inkml:trace>
  <inkml:trace contextRef="#ctx0" brushRef="#br0" timeOffset="6025.6025">13478 10597 0,'-96'23'15,"1"49"-15,0-1 16,-1 1-1,-23-1-15,0 24 16,-23 1 0,-25-1-16,24-24 15,0 25 1,-24-1-16,25-24 15,-1 1 1,24-1-16,23-23 16,25-1-1,47-47-15</inkml:trace>
  <inkml:trace contextRef="#ctx0" brushRef="#br0" timeOffset="6413.6413">13858 10644 0,'72'24'0,"23"0"16,0 47-1,48-23-15,0 23 16,0 1-16,0-1 16,0 1-1,0-1-15,0 0 16,-1 1-1,1-1-15,-24-23 16,-23 23 0,-25-23-16,1 0 15</inkml:trace>
  <inkml:trace contextRef="#ctx0" brushRef="#br0" timeOffset="6842.6842">11049 12216 0,'-24'47'16,"0"49"-1,0-1-15,24 48 16,-24-24 0,24 0-16,0-24 15,24-23 1,-24-49-16,24 1 31</inkml:trace>
  <inkml:trace contextRef="#ctx0" brushRef="#br0" timeOffset="7055.7055">10906 12478 0,'71'0'31,"1"0"-15,47 0-16,0 0 15,0 0 1,0-24-16</inkml:trace>
  <inkml:trace contextRef="#ctx0" brushRef="#br0" timeOffset="7280.728">11406 12192 0,'-48'24'0,"48"47"15,0 24-15,24 25 16,0-1 0,23 0-16,-23 0 15,24-24 1</inkml:trace>
  <inkml:trace contextRef="#ctx0" brushRef="#br0" timeOffset="7669.7669">15025 12168 0,'0'48'15,"24"-1"-15,0 25 16,24 23-1,-25-23-15,1 23 16,0-24 0,0 1-16,0-25 15,-1-23 1</inkml:trace>
  <inkml:trace contextRef="#ctx0" brushRef="#br0" timeOffset="7883.7883">15121 12406 0,'47'0'16,"48"0"-1,24 0-15,24 0 16,-24 24 0,24-48-16</inkml:trace>
  <inkml:trace contextRef="#ctx0" brushRef="#br0" timeOffset="8119.8119">15811 12144 0,'-24'48'16,"24"0"-1,0 23-15,0 24 16,0 1-1,0-1-15,24 24 16,-24-24 0,0-23-16</inkml:trace>
  <inkml:trace contextRef="#ctx0" brushRef="#br0" timeOffset="20178.0176">12311 13549 0,'23'72'15,"-46"-1"-15,23 24 16,0 1-1,0-1-15,-24 0 16,24 0 0,-24-23-16</inkml:trace>
  <inkml:trace contextRef="#ctx0" brushRef="#br0" timeOffset="20744.0742">12120 13692 0,'-24'-71'16,"24"-1"0,0 25-16,24-1 15,48 0-15,-1 1 16,48 47-1,24-24-15,-24 48 16,24 0 0,-48 23-16,-23 1 15,-25-24 1,-47 23-16,-24-23 15,-23 0 1,-48 24-16,-24-25 16,-1-23-1,1 24-15,48-24 16,-1 24-1,120-48 17,24 24-32,47 0 15,0 24 1,-24 24-16,-24-1 15,1 25 1,-48-25-16,-24 1 16,-24 0-1,-48-1-15,-23-23 16,-24 0-16,0 0 15,24-1 1,23-23-16,48-23 16,24-25-1</inkml:trace>
  <inkml:trace contextRef="#ctx0" brushRef="#br0" timeOffset="21163.1161">13168 13787 0,'24'48'16,"0"0"0,23-1-1,25-23-15,-1 0 16,24-24-1,-23 0-15,23-24 16,-47 0-16,-25 0 16,1-23-1,-24-25-15,-24 25 16,1-1-1,-25 24-15,-23 24 16,-1 24 0,-23 0-16,23 47 15,25 1 1,23-1-16,24 1 15,24-1 1,23 1-16,25-49 16,-1 25-1,1-48-15,-1 0 16,24-24-1,-23-47-15</inkml:trace>
  <inkml:trace contextRef="#ctx0" brushRef="#br0" timeOffset="21604.1602">14120 13645 0,'0'23'16,"0"49"-1,-23-1-15,23 24 16,0-23-16,0 23 15,0-47 1,0 23-16,0-47 16,0-95 30,23-25-30,1 1 0,24 0-16,0 23 15,-1 1 1,1 47-16,-1 0 15,-23 24 1,24 0-16,-24 48 16,-1 0-1,1 23-15,-24 24 16,24 1-16,-24-1 15,0-24 1,24 1-16,-24-25 16,0-23-1,0 0-15</inkml:trace>
  <inkml:trace contextRef="#ctx0" brushRef="#br0" timeOffset="21856.1854">15121 13597 0,'23'48'16,"-46"23"-1,23 24-15,-24 24 16,24 0 0,0 0-16,24 0 15,-24-47 1,47-24-16,-47-1 15</inkml:trace>
  <inkml:trace contextRef="#ctx0" brushRef="#br0" timeOffset="22090.2088">14835 14073 0,'47'0'31,"49"0"-15,47 0-16,47 0 15,1 24 1,-1 0-16,-47-24 15</inkml:trace>
  <inkml:trace contextRef="#ctx0" brushRef="#br0" timeOffset="23763.3761">19859 9239 0,'-71'24'0,"-1"47"16,1 1-1,23-1-15,-23 25 16,47-1-16,24-24 16,24 1-1,24-25-15,-1 1 16,25-48-1,-1 0-15,24 0 16,0-48 0,25 1-16,-25-25 15,0 1 1,-23-1-16,-25-23 15,-23 0 1,-48 23-16,-23 25 16,-49-1-1,1 48-15,-24 0 16,-24 0-1,48 24-15,23 0 16,49 0 0,23-1-16</inkml:trace>
  <inkml:trace contextRef="#ctx0" brushRef="#br0" timeOffset="23970.3968">20550 9525 0,'-24'0'0,"48"48"31,0-48-31</inkml:trace>
  <inkml:trace contextRef="#ctx0" brushRef="#br0" timeOffset="24121.4119">20693 9858 0,'-24'0'0,"48"-23"31,-1-1-31</inkml:trace>
  <inkml:trace contextRef="#ctx0" brushRef="#br0" timeOffset="24704.4702">21288 9192 0,'0'-48'15,"48"24"1,23 0-16,24 1 16,1 23-1,-25 0-15,0 23 16,-23 1-1,-24 0-15,0 0 16,-24 0-16,-24-1 16,-24 25-1,-23 0-15,-1-1 16,1-23-1,-48 0-15,47 24 16,1-48 0,23 23-16,72-23 31,48-23-16,-1-1 1,0 24-16,1-24 16,-1 48-1,-23-24-15,-24 24 16,0 23-1,-24-23-15,-24 24 16,-24-1 0,-23 1-16,-1-24 15,-47 23 1,24-23-16,0 0 15,23-24 1,72 0-16,24-48 16</inkml:trace>
  <inkml:trace contextRef="#ctx0" brushRef="#br0" timeOffset="24898.4896">22074 9620 0,'-48'0'16,"24"48"-16,24-24 15,48 23 1,-24-47-1</inkml:trace>
  <inkml:trace contextRef="#ctx0" brushRef="#br0" timeOffset="25133.5131">22526 9192 0,'0'-48'16,"48"48"0,23 0-16,1 0 15,23 0 1,-24 0-16,1 24 15</inkml:trace>
  <inkml:trace contextRef="#ctx0" brushRef="#br0" timeOffset="25634.5632">22717 9144 0,'-48'0'0,"24"24"15,-23-24 1,-1 71-1,48-47-15,0 24 16,-24-25 0,24 25-16,0-24 15,0 0 1,-24 0-1,96-48 48,-24 24-48,-1-24-15,25 0 16,-1 24 0,0 0-16,-23 24 15,0 0 1,-1 23-16,1 1 15,-48 0 1,24 23-16,-48-23 16,-24-25-1,1 25-15,-25-24 16,-23 0-1,0-24-15,0 24 16,-1-24-16,1 0 16</inkml:trace>
  <inkml:trace contextRef="#ctx0" brushRef="#br0" timeOffset="26032.603">19907 10382 0,'-48'-24'0,"24"48"46,48 24-46,-24 23 16,0 25 0,0-1-16,0 0 15,0 0 1,0 1-16,0-25 15,-24-23 1,24-25-16,0-23 31</inkml:trace>
  <inkml:trace contextRef="#ctx0" brushRef="#br0" timeOffset="26226.6224">19907 10620 0,'47'0'16,"1"0"-16,24 0 16,23 0-1,-24 24-15,25-24 16,-49 24-16,1-24 15</inkml:trace>
  <inkml:trace contextRef="#ctx0" brushRef="#br0" timeOffset="26503.6501">20312 10287 0,'-24'24'15,"24"47"1,-24 1-16,24 23 16,24 24-1,-24-24-15,0 24 16,24-47-1,-24-1-15,0-23 16,0-24 0,24-1-1</inkml:trace>
  <inkml:trace contextRef="#ctx0" brushRef="#br0" timeOffset="26707.6705">20883 10477 0,'24'48'31,"-24"-24"-31,24 24 16</inkml:trace>
  <inkml:trace contextRef="#ctx0" brushRef="#br0" timeOffset="26872.687">20931 11001 0,'47'-47'31</inkml:trace>
  <inkml:trace contextRef="#ctx0" brushRef="#br0" timeOffset="27463.7461">21598 10501 0,'0'-24'16,"23"-23"-1,1 23-15,24-24 16,23 25-16,-23-1 16,23 0-1,1 24-15,-25 0 16,1 24-1,-24 0-15,0 23 16,-24-23 0,-24 24-16,0-1 15,-24 25 1,1-25-16,-25 25 15,-23-25 1,24 25-16,-1-48 16,25-1-1,-1 1-15,24-24 16,72 0 31,-24-24-47,23 24 15,1 0-15,-1 0 16,1 0-1,0 24-15,-1 0 16,1-24 0,23 24-16,-23-24 15,0 0 1,-1 0-16</inkml:trace>
  <inkml:trace contextRef="#ctx0" brushRef="#br0" timeOffset="27657.7655">22383 10739 0,'48'24'31,"0"-24"-31,-1 0 16</inkml:trace>
  <inkml:trace contextRef="#ctx0" brushRef="#br0" timeOffset="27965.7963">23241 10358 0,'0'24'31,"0"24"-31,0-1 15,-24 25 1,24 23-16,-24 0 16,24-23-1,0-1-15,-24-23 16,24 0-1,0-1-15,-24-23 16,24 0 0</inkml:trace>
  <inkml:trace contextRef="#ctx0" brushRef="#br0" timeOffset="28455.8453">19502 11692 0,'48'0'16,"23"0"-16,24 0 15,24 0 1,48-24-16,0 24 16,47 0-16,0 0 15,1-24 1,23 24-16,0 0 15,24 0 1,0 0-16,0 0 16,0 0-1,0 0-15,0 0 16,-48 24-1,-24-24-15,-47 0 16,-24 24 0,-71-24-16,-48 0 15</inkml:trace>
  <inkml:trace contextRef="#ctx0" brushRef="#br0" timeOffset="28782.878">20931 11835 0,'0'24'16,"24"23"0,-24 25-16,0-25 15,0 49 1,0-25-16,-24 0 15,24 25 1,-24-1-16,24-24 16,0 1-1,0-25-15,0-23 16</inkml:trace>
  <inkml:trace contextRef="#ctx0" brushRef="#br0" timeOffset="28976.8974">21193 12502 0,'24'23'31,"23"1"0,-23-24-31</inkml:trace>
  <inkml:trace contextRef="#ctx0" brushRef="#br0" timeOffset="29304.9302">21717 12121 0,'0'23'47,"0"25"-47,0-24 16,0 0-1,0 23-15,0-23 16,23 24 0,25-25-1,0-23-15,-1 24 16,1-24-1,47 0-15,-23 0 16,-1 0 0,-23-24-16</inkml:trace>
  <inkml:trace contextRef="#ctx0" brushRef="#br0" timeOffset="29599.9597">22169 11954 0,'-24'0'0,"0"47"15,1 1 1,23 24-1,0 23-15,23-24 16,-23 24 0,24 1-16,0-1 15,0-47 1,0 23-16,23-23 15,1-25 1,0 25-16</inkml:trace>
  <inkml:trace contextRef="#ctx0" brushRef="#br0" timeOffset="29958.9956">23550 12192 0,'0'48'31,"0"23"-15,0 0-16,0 25 16,-24-1-1,24 0-15,0-23 16,0-1-1,0-23-15,24-24 16,-24-1 0,24-46 15</inkml:trace>
  <inkml:trace contextRef="#ctx0" brushRef="#br0" timeOffset="30244.0241">23384 12121 0,'71'-24'16,"0"24"-16,25 0 15,-1 24-15,0-1 16,-23 1 0,-25 24-16,-23-24 15,-24-1 1,-24 1-16,-23 0 15,-25 0 1,1 0-16,-1-1 16,25 1-1</inkml:trace>
  <inkml:trace contextRef="#ctx0" brushRef="#br0" timeOffset="31595.1592">15811 9144 0,'-71'-24'0,"-25"24"16,49 24-1,-25 0-15,1 0 16,-1 23-1,25 1-15,-1-1 16,24-23 0,24 24-16,48-24 15,0 0 1,47 23-16,0-23 15,0 24-15,1-1 16,-1 1 0,-24-24-16,-23-1 15,-48 1 1,0 0-16,-24 0 15,-23 24 1,-25-48-16,1 23 16,-25-23-1,25-23-15,23 23 16,25-48-1,-1 0-15,48 1 16,23-1 0,25-23-16,23 23 15,0 0 1,24 1-16</inkml:trace>
  <inkml:trace contextRef="#ctx0" brushRef="#br0" timeOffset="31779.1776">16549 9144 0,'48'-48'15,"71"25"-15,0-1 16,0 0-1,24 24-15,-24-24 16</inkml:trace>
  <inkml:trace contextRef="#ctx0" brushRef="#br0" timeOffset="32556.2553">17121 12859 0,'-48'-48'15,"-23"0"-15,-1 25 16,1-1-1,-24 0-15,-1 24 16,25 24 0,23 0-16,1-1 15,47 1 1,24 24-16,23 23 15,25-23 1,23 23-16,0 1 16,0-1-1,-23 1-15,-25-1 16,-23-47-1,-24 24-15,-24-1 16,-23-23 0,-25-24-16,1 24 15,-1-24 1,-23-24-16,24 0 15,23 0-15,24-23 16,48-1 0,24-23-16,23 23 15,24 0 1,1 25-16,-1-1 15,0 24 1</inkml:trace>
  <inkml:trace contextRef="#ctx0" brushRef="#br0" timeOffset="32748.2745">17478 13144 0,'71'24'16,"48"-24"-16,-23 0 16,23 0-1,-48-24-15</inkml:trace>
  <inkml:trace contextRef="#ctx0" brushRef="#br0" timeOffset="32974.2971">17668 12906 0,'-23'24'0,"-1"71"15,24-23 1,24 23-16,-1 0 15,25-23 1,-24-1-16,0 1 16,0-1-1</inkml:trace>
  <inkml:trace contextRef="#ctx0" brushRef="#br0" timeOffset="33556.3553">18240 11406 0,'-95'-95'0,"-24"47"15,-24 24-15,-24-23 16,-23 23 0,-1 0-16,-47 0 15,0 1 1,-48-1-16,0 0 15,1 24 1,-49-24-16,-23 24 16,-24 0-1,-24 0-15,-23-24 16,-1 48-1,-47-24-15,0 24 16,-25 0 0,-22 23-16,-25 25 15,48 23 1,-24 0-16,72 24 15</inkml:trace>
  <inkml:trace contextRef="#ctx0" brushRef="#br0" timeOffset="247316.7292">14882 4905 0,'48'0'16,"24"24"-1,23 0-15,24 47 16,-24 1 0,24 23-16,24 0 15,-24 24 1,48 24-16,-24-24 15,23 24 1,-23-24-16,0 0 16,24 0-1,-24 0-15,-1-23 16,1-25-1,-24 1-15,1-49 16</inkml:trace>
  <inkml:trace contextRef="#ctx0" brushRef="#br0" timeOffset="247694.767">17168 4786 0,'-47'24'16,"-1"48"-16,-47 23 15,0 24 1,-48 24-16,-48 23 16,1 25-16,-25 23 15,-46 48 1,22 24-16,1 0 15</inkml:trace>
  <inkml:trace contextRef="#ctx0" brushRef="#br0" timeOffset="254375.435">19026 4596 0,'-72'-48'16,"-23"48"-16,-24 0 16,0 24-1,-48 0-15,24 47 16,-23 1-16,-25 23 15,25 24 1,23 24-16,0-24 16,24 24-1,24 23-15,23 1 16,24 0-1,25 23-15,23-47 16,23 0 0,49-24-16,-1 0 15,25-24 1,23-23-16,23-1 15,1-47 1,48 0-16,-1-24 16,1-24-1,-1-47-15,25-1 16,-1-23-1,-24-24-15,1 0 16,-24 0 0,-48 0-16,-24-24 15,-24 0-15,-23-24 16,-24 24-1,-48 1-15,0 23 16,-71-1 0,-24 1-16,-48 24 15,-23 24 1,-48 23-16,-48 48 15,0 24 1,-23 47-16,-25 25 16,1 70-1,23 25-15</inkml:trace>
  <inkml:trace contextRef="#ctx0" brushRef="#br0" timeOffset="258120.8095">19931 5096 0,'23'47'15,"1"1"1,48 0 0,-25 47-16,49-24 15,-1 25 1,0-1-16,24 24 15,0-48-15,0 25 16,24-1 0,-24 0-16,24 0 15,0 1 1,0-1-16,24 0 15,-25-23 1,1-1-16,-24 0 16,24-23-1,-48 0-15</inkml:trace>
  <inkml:trace contextRef="#ctx0" brushRef="#br0" timeOffset="258620.8595">22121 4834 0,'-47'24'15,"-25"23"1,-23 25-16,-48 23 16,0 0-1,0 1-15,1-1 16,-25 0-1,0 0-15,1 24 16,-25 0-16,24 24 16,-23 0-1,-1 0-15,25 0 16,-1 24-1,24-25-15</inkml:trace>
  <inkml:trace contextRef="#ctx0" brushRef="#br0" timeOffset="262272.2246">3881 6453 0,'-24'-71'0,"-23"23"16,-25 0-1,-47 25-15,-24 23 16,-23 0 0,-49 0-16,1 47 15,-24 1 1,0 23-16,0 25 15,23-1 1,-23 24-16,24 0 16,23 24-1,48 0-15,24 0 16,48-24-1,23 0-15,48 0 16,24-24 0,48-24-16,23 1 15,48-24 1,0 23-16,47-47 15,1 23-15,23-47 16,0 0 0,24-23-16,0-1 15,24-48 1,0 1-16,0-1 15,0-47 1,-24 24-16,-23-24 16,-49 0-1,-23 0-15,-48-24 16,-47 0-1,-48 0-15,-71 0 16,-72 24 0,-48-23-16,-95 46 15,-71 25 1,-48-1-16,-71 72 15,0 48 1,-24 71-16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6:58:46.117"/>
    </inkml:context>
    <inkml:brush xml:id="br0">
      <inkml:brushProperty name="width" value="0.05292" units="cm"/>
      <inkml:brushProperty name="height" value="0.05292" units="cm"/>
      <inkml:brushProperty name="color" value="#B2A3C6"/>
      <inkml:brushProperty name="fitToCurve" value="1"/>
    </inkml:brush>
  </inkml:definitions>
  <inkml:trace contextRef="#ctx0" brushRef="#br0">13 5,'0'14,"18"-14,-36 0,18-14,0 28,18-14,-36-14,18 28,18-28,-36 28,18-28,0 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08:05.151"/>
    </inkml:context>
    <inkml:brush xml:id="br0">
      <inkml:brushProperty name="width" value="0.05292" units="cm"/>
      <inkml:brushProperty name="height" value="0.05292" units="cm"/>
      <inkml:brushProperty name="color" value="#B2A3C6"/>
      <inkml:brushProperty name="fitToCurv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08:12.983"/>
    </inkml:context>
    <inkml:brush xml:id="br0">
      <inkml:brushProperty name="width" value="0.05292" units="cm"/>
      <inkml:brushProperty name="height" value="0.05292" units="cm"/>
      <inkml:brushProperty name="color" value="#F9C499"/>
      <inkml:brushProperty name="fitToCurve" value="1"/>
    </inkml:brush>
  </inkml:definitions>
  <inkml:trace contextRef="#ctx0" brushRef="#br0">0 0,'0'0,"0"50</inkml:trace>
  <inkml:trace contextRef="#ctx0" brushRef="#br0" timeOffset="218">48 197,'0'0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08:12.999"/>
    </inkml:context>
    <inkml:brush xml:id="br0">
      <inkml:brushProperty name="width" value="0.05292" units="cm"/>
      <inkml:brushProperty name="height" value="0.05292" units="cm"/>
      <inkml:brushProperty name="color" value="#F9C499"/>
      <inkml:brushProperty name="fitToCurve" value="1"/>
    </inkml:brush>
  </inkml:definitions>
  <inkml:trace contextRef="#ctx0" brushRef="#br0">0 0,'0'25,"25"-25,-25 25,0-1,0-24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28T17:16:54.267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694 223,'25'0,"-50"0,25 0</inkml:trace>
  <inkml:trace contextRef="#ctx0" brushRef="#br0" timeOffset="156">694 174,'-24'0,"-1"-25,0 0,1 25,24-25,-25 25,0 0,25-25,-25 25,1 0,-1-24,0 24,25-25,-24 25,-1 0,0 0,25-25,-25 25,1 25,-1-25,0 0,1 25,-1-25,25 24,-25 1,1-25,-1 25,25 0,-25 0,0 0,1-1,24 1,-25 0,0 0,25 0,-24 24,24-24,0 0,0 0,0 0,0 0,0-1,0 1,0 0,0 0,24 0,-24 0,25-1,0 1,-25 0,24 0,1-25,0 25,0-25,24 0,-24 0,-1 0,1 0,24 0,-24-25,0 0,24 0,-24 0,0 1,-1-1,1-25,0 25,-25 0,25-24,-25 24,0-25,-25 25,25 1,-25-26,0 25,1 0,-1 0</inkml:trace>
  <inkml:trace contextRef="#ctx0" brushRef="#br0" timeOffset="1419">324 124,'0'25,"24"-25,1 25,25-25,-26 0</inkml:trace>
  <inkml:trace contextRef="#ctx0" brushRef="#br0" timeOffset="1560">472 174,'-25'-25,"1"0,-26 25,1 0,-1 0,1 0,-25 25,49 0,0-25,25 25,0-1,25 1,25-25,-1 25,25-25</inkml:trace>
  <inkml:trace contextRef="#ctx0" brushRef="#br0" timeOffset="1731">447 248,'50'0,"-26"-25,1 1,-25-1,-25 0,1 0,-26 25,1 0,-25 0,0 0,24 25,1-25,-1 25,50 0,25-25,-25 24,50-24,-1 0,25 0,0 0,-24-24,-26 24,1-25,-25 0,0-25,-25 25,1 1,-26 24,-24-25,0 50,25-25,-1 24,25 1,25 0,0 25,0-25,50-1,-1 1,1-25,24 25,0-25,-25-25,1 25,-50-25,24 1,-48-1,24 0,-25 0,0 0,-24 0,-25 25,24 0,1 25,0 0,24 0,25 25,0-26,0 26,25-25,24 25,0-26,25-24,1 0,-26 0,0 0,-24-24,-25-1,0-25,0 25,-25 0,-24-24,0 49,-1-25,-24 25,0 25,25 0,-1-1,25 1,25 25,0-25,0 24,50-24,-1 0,25 0,-24-25,24 0,0-25,-25 0,-24 0,0 1,-25-26,-25 25,0-25,1 26,-26-1,-24 25,25 0,-25 25,0-1,24 1,1 25,24 0,0-1,50 1,0-25,24 0,1-1,24-24,-25 0,25 0,-24-24,-1-1,-24-25,-1 0,-24 1,0-1,0 0,-49 26,24-1,-24 0,-1 25,-24 25,25 0,0-1,24 26,0 0,0-1,50 26,0-50,24 24,1-24,24 0,0-25,0 0,-25-25,1 0,-25 1,-25-26,24 0,-48 1,24-1,-50 25,1 0,-25 25,-1 0,1 25,25 0,0 0,-1 24,25 1,25 0,0-1,25-24,25 0,-1 0,25-25,-25 0,26 0,-26-25,-24 0,-1-24,1-1,-25 0,-25 1,1 24,-26 0,1 0,-25 50,0-25,0 25,24 0,25 24,1 1,-1 0,25-26,25 26,-1-25,26 0,24 0,0-25,0 0,-24-25,-1 0,0 0,1-25,-50 1</inkml:trace>
  <inkml:trace contextRef="#ctx0" brushRef="#br0" timeOffset="3681">546 323,'-49'0,"-25"-25,-1 50,1-25,25 25,0 24,-1-24,25 25,25-1,0-24,25 25,25-25,-26-25,50 25,-24-25,24 0,-25-25,-24 0,0 0,-1-25,-24 26,0-26,0 25,-49 0,24 25,-49 0,25 0,-1 25,1 0,24 25,25-26,-24 26,24 0,24-25,1-1,24 1,1 0,-1-25,1-25,-1 0,-24 1,-1-1,1-25,-25 0,-25 1</inkml:trace>
  <inkml:trace contextRef="#ctx0" brushRef="#br0" timeOffset="4149">472 422,'-49'0,"-26"0,26 0,0 25,-1 0,26 24,24-24,0 0,0 25,24-25,26-1,-1-24,25 25,-24-50,-1 25,25-24,-49-1,0-25,-1 0,-24 26,-24-26,-1 25,-25 0,1 25,-25 0,0 25,0-25,24 25,1 25,24-26,25 1,0 25,25-25,0 0,24-25,0 24,1-24,24-24,-25-1,1 25,-26-50,1 25,-25-24,0-1,-25 25,1 0,-50 25,24 0,-24 25,0 0,0 0,49 0,-24 24,49 1,0-25,24 24,1-24,25 0,-1 0,0-25,25 0,1 0,-26-25,0 0,-24-24,0-1,0 0,-50 25,0-24,-24 24,-1 25,-24 0,0 0,25 25,-25 24,24-24,25 0,25 25,0-1,25-24,0 25,24-25,25-25,-24 0,24 0,0-25,0 0,-24 0,-26-24,1-1,0 0</inkml:trace>
  <inkml:trace contextRef="#ctx0" brushRef="#br0" timeOffset="5101">620 447,'-49'-25,"-25"25,0-25,24 50,-24-25,25 25,-1 0,50 0,0-1,0 26,25-25,0 0,24-25,0 0,26 0,-26 0,25-25,-49 0,0 0,-1-24,1-1,-50 0,25 1,-24 24,-26 25,1-25,-25 50,24-25,1 25,-1 24,26 1,24-25,0 24,0-24,49 0,-24 0,24-25,25 0,-24-25,-1 0,-24 0,0-24,-1-1,-24 0,-24 1,24-1,-50 25,1 0,-1 25,1 0,-1 0,26 25,-1 0,25 0,0 25,0-26,25 1,24 0,-24 0,49-25,-25 0,1-25,-25 25,24-25,-49 0,25-24,-25-1,-25 25,0 0,-49 1,25 24,-25 0,-1 0,1 24,25 1,24 0,1 0,24 0,24 0,1-1,0 1,24-25,25 0,-24-25,-1 25,0-24,1-1,-25-25,-25 25,0-24,0 24,-50 0,25 0,-49 25,25 0,-1 25,1 0,24-25,25 25,0-1,0 26,25-25,0-25,24 25,1-25,24 0,-25 0,-24-25,24 25,-49-25,0 0,0-24,0 24,-24 0,-1 0,-25 25,-24 0,25 25,-1-25,1 25,24 0,25-1,0 26,25-25,-25 0,49 0,-24-1,25-24,-1 25,0-50,1 25,-25 0,-25-24,0-1,0 0,-25 0,0 25,-24 0,-1 0,1 25,-1 0,-24 0,50 24,-1-24,0 25,25-25,25 24,-25-24,49 0,-24-25,24 0,1 0,-1-25,-24 0,-25 0,25 1,-25-26,0 25,0 0,-50 0,26 25,-26 0,1 25,-1 0,1 0,24 0,25 0,0-1,0 1,25 0,24-25,1 25,-1-50,1 25,-1-25,-24 25,-1-25,-24-24,0 24,0 0,-24 0,-26 25,1 0,-1 25,-24 0,25 0,24 0,1-1,-1-24,50 25,-1 0,1 0,0-25,24 0,25 0,-24-25,-26 25,26-25,-50 0,0 1,0-1,-25 25,-24 0,-1 0,1 0,-25 25,24-1,26 1,-1-25,25 25,25 0,-1 0,1-25,24 0,25 0,-24-25,-1 25,-24-25,-25 0,0 0,-25 25,-24-24,-1 24,1 24,-25-24,49 25</inkml:trace>
  <inkml:trace contextRef="#ctx0" brushRef="#br1" timeOffset="42931">423 174,'-25'-25,"25"0,-25 25,0 0,1-25,-1 25,0 0,1 25,-1-25,25 25,-25 0,25 0,0 24,25-24,0 0,-1 25,26-26,-26 26,1-25,0 0,0 0,-25-1,0 1,0 0,-25-25,0 25,-24-25,-1 0,1 0,24-25,-24 0,24 0,0 1,25-1,25 0,0 25,0 0,24-25,0 25,-24 0,24 0,1 0,-25 0</inkml:trace>
  <inkml:trace contextRef="#ctx0" brushRef="#br1" timeOffset="43586">447 323,'25'25,"0"-25,-1 0,26 0,-25 0,24 0,-24 24,-1-24,1 0,0 0</inkml:trace>
  <inkml:trace contextRef="#ctx0" brushRef="#br1" timeOffset="43867">645 174,'-25'0,"25"25,0 24,-24-24,-1 25,25 24,-25-24,25-25,-25 24,25 1,0-25,0 0,0 0,25-1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FF15C-C5D3-4DA7-97E9-F1283505C16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C0F70-49DC-460D-86A9-B9B1523C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C0F70-49DC-460D-86A9-B9B1523C0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CE98-4904-4FFB-BA05-DE3967A9D691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68FA-E7F8-45B9-90E2-72D2F2125C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emf"/><Relationship Id="rId13" Type="http://schemas.openxmlformats.org/officeDocument/2006/relationships/customXml" Target="../ink/ink10.xml"/><Relationship Id="rId18" Type="http://schemas.openxmlformats.org/officeDocument/2006/relationships/image" Target="../media/image24.emf"/><Relationship Id="rId26" Type="http://schemas.openxmlformats.org/officeDocument/2006/relationships/image" Target="../media/image28.emf"/><Relationship Id="rId39" Type="http://schemas.openxmlformats.org/officeDocument/2006/relationships/image" Target="../media/image13.png"/><Relationship Id="rId3" Type="http://schemas.openxmlformats.org/officeDocument/2006/relationships/customXml" Target="../ink/ink5.xml"/><Relationship Id="rId21" Type="http://schemas.openxmlformats.org/officeDocument/2006/relationships/customXml" Target="../ink/ink14.xml"/><Relationship Id="rId34" Type="http://schemas.openxmlformats.org/officeDocument/2006/relationships/image" Target="../media/image32.emf"/><Relationship Id="rId7" Type="http://schemas.openxmlformats.org/officeDocument/2006/relationships/customXml" Target="../ink/ink7.xml"/><Relationship Id="rId12" Type="http://schemas.openxmlformats.org/officeDocument/2006/relationships/image" Target="../media/image210.emf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34.emf"/><Relationship Id="rId2" Type="http://schemas.openxmlformats.org/officeDocument/2006/relationships/image" Target="../media/image12.png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emf"/><Relationship Id="rId11" Type="http://schemas.openxmlformats.org/officeDocument/2006/relationships/customXml" Target="../ink/ink9.xml"/><Relationship Id="rId24" Type="http://schemas.openxmlformats.org/officeDocument/2006/relationships/image" Target="../media/image27.emf"/><Relationship Id="rId32" Type="http://schemas.openxmlformats.org/officeDocument/2006/relationships/image" Target="../media/image31.emf"/><Relationship Id="rId37" Type="http://schemas.openxmlformats.org/officeDocument/2006/relationships/customXml" Target="../ink/ink22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29.emf"/><Relationship Id="rId36" Type="http://schemas.openxmlformats.org/officeDocument/2006/relationships/image" Target="../media/image33.emf"/><Relationship Id="rId10" Type="http://schemas.openxmlformats.org/officeDocument/2006/relationships/image" Target="../media/image200.emf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" Type="http://schemas.openxmlformats.org/officeDocument/2006/relationships/image" Target="../media/image170.emf"/><Relationship Id="rId9" Type="http://schemas.openxmlformats.org/officeDocument/2006/relationships/customXml" Target="../ink/ink8.xml"/><Relationship Id="rId14" Type="http://schemas.openxmlformats.org/officeDocument/2006/relationships/image" Target="../media/image220.emf"/><Relationship Id="rId22" Type="http://schemas.openxmlformats.org/officeDocument/2006/relationships/image" Target="../media/image26.emf"/><Relationship Id="rId27" Type="http://schemas.openxmlformats.org/officeDocument/2006/relationships/customXml" Target="../ink/ink17.xml"/><Relationship Id="rId30" Type="http://schemas.openxmlformats.org/officeDocument/2006/relationships/image" Target="../media/image30.emf"/><Relationship Id="rId35" Type="http://schemas.openxmlformats.org/officeDocument/2006/relationships/customXml" Target="../ink/ink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150.emf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" Type="http://schemas.openxmlformats.org/officeDocument/2006/relationships/image" Target="../media/image10.emf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customXml" Target="../ink/ink30.xml"/><Relationship Id="rId17" Type="http://schemas.openxmlformats.org/officeDocument/2006/relationships/image" Target="../media/image17.emf"/><Relationship Id="rId25" Type="http://schemas.openxmlformats.org/officeDocument/2006/relationships/image" Target="../media/image21.emf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customXml" Target="../ink/ink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11" Type="http://schemas.openxmlformats.org/officeDocument/2006/relationships/image" Target="../media/image14.emf"/><Relationship Id="rId24" Type="http://schemas.openxmlformats.org/officeDocument/2006/relationships/customXml" Target="../ink/ink36.xml"/><Relationship Id="rId5" Type="http://schemas.openxmlformats.org/officeDocument/2006/relationships/image" Target="../media/image11.emf"/><Relationship Id="rId15" Type="http://schemas.openxmlformats.org/officeDocument/2006/relationships/image" Target="../media/image160.emf"/><Relationship Id="rId23" Type="http://schemas.openxmlformats.org/officeDocument/2006/relationships/image" Target="../media/image20.emf"/><Relationship Id="rId28" Type="http://schemas.openxmlformats.org/officeDocument/2006/relationships/customXml" Target="../ink/ink39.xml"/><Relationship Id="rId10" Type="http://schemas.openxmlformats.org/officeDocument/2006/relationships/customXml" Target="../ink/ink29.xml"/><Relationship Id="rId19" Type="http://schemas.openxmlformats.org/officeDocument/2006/relationships/image" Target="../media/image18.emf"/><Relationship Id="rId4" Type="http://schemas.openxmlformats.org/officeDocument/2006/relationships/customXml" Target="../ink/ink26.xml"/><Relationship Id="rId9" Type="http://schemas.openxmlformats.org/officeDocument/2006/relationships/image" Target="../media/image13.emf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customXml" Target="../ink/ink38.xml"/><Relationship Id="rId30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0.emf"/><Relationship Id="rId5" Type="http://schemas.openxmlformats.org/officeDocument/2006/relationships/customXml" Target="../ink/ink4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Molecular Polarity, Intermolecular Forces (IMF), &amp; Likes dissolve Likes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Bond kept together by….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3404" y="5498812"/>
            <a:ext cx="404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Crystalline structure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29" name="Picture 5" descr="http://www.abcte.org/files/previews/gensci/saltcrys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55512"/>
            <a:ext cx="39052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64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2038" y="5510213"/>
              <a:ext cx="9525" cy="26987"/>
            </p14:xfrm>
          </p:contentPart>
        </mc:Choice>
        <mc:Fallback xmlns="">
          <p:pic>
            <p:nvPicPr>
              <p:cNvPr id="2764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52513" y="5500858"/>
                <a:ext cx="28575" cy="456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16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Bond kept together by….interactions called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4400" dirty="0" smtClean="0"/>
              <a:t>IMF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intermolecular force </a:t>
            </a:r>
          </a:p>
          <a:p>
            <a:pPr marL="0" indent="0" algn="ctr">
              <a:buNone/>
            </a:pPr>
            <a:r>
              <a:rPr lang="en-US" dirty="0"/>
              <a:t>attractions </a:t>
            </a:r>
            <a:r>
              <a:rPr lang="en-US" b="1" dirty="0"/>
              <a:t>between</a:t>
            </a:r>
            <a:r>
              <a:rPr lang="en-US" dirty="0"/>
              <a:t> molecules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/>
              <a:t>NOT the covalent bonds in the molecule!)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897563"/>
          </a:xfrm>
        </p:spPr>
        <p:txBody>
          <a:bodyPr/>
          <a:lstStyle/>
          <a:p>
            <a:pPr algn="ctr">
              <a:buNone/>
            </a:pPr>
            <a:r>
              <a:rPr lang="en-US" sz="3600" b="1" dirty="0"/>
              <a:t>Stronger the attraction between molecules </a:t>
            </a:r>
            <a:endParaRPr lang="en-US" sz="3600" b="1" dirty="0" smtClean="0"/>
          </a:p>
          <a:p>
            <a:pPr algn="ctr">
              <a:buNone/>
            </a:pPr>
            <a:r>
              <a:rPr lang="en-US" dirty="0" smtClean="0"/>
              <a:t>= </a:t>
            </a:r>
          </a:p>
          <a:p>
            <a:pPr algn="ctr">
              <a:buNone/>
            </a:pPr>
            <a:r>
              <a:rPr lang="en-US" dirty="0" smtClean="0"/>
              <a:t>__________ </a:t>
            </a:r>
            <a:r>
              <a:rPr lang="en-US" dirty="0"/>
              <a:t>to separate molecules from one another</a:t>
            </a:r>
          </a:p>
          <a:p>
            <a:pPr algn="ctr">
              <a:buNone/>
            </a:pPr>
            <a:r>
              <a:rPr lang="en-US" dirty="0" smtClean="0"/>
              <a:t>=</a:t>
            </a:r>
          </a:p>
          <a:p>
            <a:pPr algn="ctr">
              <a:buNone/>
            </a:pPr>
            <a:r>
              <a:rPr lang="en-US" dirty="0" smtClean="0"/>
              <a:t>___________ </a:t>
            </a:r>
            <a:r>
              <a:rPr lang="en-US" dirty="0"/>
              <a:t>energy to separate </a:t>
            </a:r>
            <a:r>
              <a:rPr lang="en-US" dirty="0" smtClean="0"/>
              <a:t>molecules</a:t>
            </a:r>
          </a:p>
          <a:p>
            <a:pPr algn="ctr">
              <a:buNone/>
            </a:pPr>
            <a:r>
              <a:rPr lang="en-US" dirty="0" smtClean="0"/>
              <a:t> =</a:t>
            </a:r>
          </a:p>
          <a:p>
            <a:pPr algn="ctr">
              <a:buNone/>
            </a:pPr>
            <a:r>
              <a:rPr lang="en-US" dirty="0" smtClean="0"/>
              <a:t> ____________ </a:t>
            </a:r>
            <a:r>
              <a:rPr lang="en-US" dirty="0"/>
              <a:t>melting and boiling point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1447800"/>
            <a:ext cx="1506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Harder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048000"/>
            <a:ext cx="1332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More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302015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Higher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52400"/>
            <a:ext cx="8229600" cy="1143000"/>
          </a:xfrm>
        </p:spPr>
        <p:txBody>
          <a:bodyPr/>
          <a:lstStyle/>
          <a:p>
            <a:r>
              <a:rPr lang="en-US" dirty="0" smtClean="0"/>
              <a:t>1. Hydrogen Bonding </a:t>
            </a:r>
            <a:r>
              <a:rPr lang="en-US" sz="3200" dirty="0" smtClean="0">
                <a:solidFill>
                  <a:srgbClr val="00B050"/>
                </a:solidFill>
                <a:latin typeface="Lucida Handwriting" pitchFamily="66" charset="0"/>
              </a:rPr>
              <a:t>strongest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2054" name="Picture 6" descr="http://ed101.bu.edu/StudentDoc/Archives/spring04/srb2007/Images/water%20molecules%2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5063"/>
            <a:ext cx="51911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1447800"/>
            <a:ext cx="403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Hydrogen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attracted to: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  <a:r>
              <a:rPr lang="en-US" sz="2800" b="1" dirty="0" smtClean="0">
                <a:solidFill>
                  <a:srgbClr val="7030A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itrogen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  <a:r>
              <a:rPr lang="en-US" sz="3200" b="1" dirty="0" smtClean="0">
                <a:solidFill>
                  <a:srgbClr val="7030A0"/>
                </a:solidFill>
              </a:rPr>
              <a:t>O</a:t>
            </a:r>
            <a:r>
              <a:rPr lang="en-US" dirty="0" smtClean="0"/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xygen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</a:t>
            </a:r>
            <a:r>
              <a:rPr lang="en-US" sz="3200" b="1" dirty="0" smtClean="0">
                <a:solidFill>
                  <a:srgbClr val="7030A0"/>
                </a:solidFill>
              </a:rPr>
              <a:t>F</a:t>
            </a:r>
            <a:r>
              <a:rPr lang="en-US" dirty="0" smtClean="0"/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luorine</a:t>
            </a:r>
            <a:r>
              <a:rPr lang="en-US" sz="2400" dirty="0" smtClean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AutoShape 10" descr="http://upload.wikimedia.org/wikipedia/commons/thumb/b/b5/Hydrogen-bonding-in-water-2D.png/800px-Hydrogen-bonding-in-water-2D.png"/>
          <p:cNvSpPr>
            <a:spLocks noChangeAspect="1" noChangeArrowheads="1"/>
          </p:cNvSpPr>
          <p:nvPr/>
        </p:nvSpPr>
        <p:spPr bwMode="auto">
          <a:xfrm>
            <a:off x="155575" y="-1881188"/>
            <a:ext cx="64389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1066800"/>
            <a:ext cx="1981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Highest MP &amp; BP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sz="4000" dirty="0" smtClean="0"/>
              <a:t>Dipole-Dipole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[polar]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467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37CD4"/>
                </a:solidFill>
                <a:sym typeface="Symbol"/>
              </a:rPr>
              <a:t>-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end attracted </a:t>
            </a:r>
            <a:r>
              <a:rPr lang="en-US" sz="2800" dirty="0" smtClean="0">
                <a:solidFill>
                  <a:srgbClr val="00B050"/>
                </a:solidFill>
                <a:sym typeface="Symbol"/>
              </a:rPr>
              <a:t>///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to </a:t>
            </a:r>
            <a:r>
              <a:rPr lang="en-US" sz="3600" b="1" dirty="0" smtClean="0">
                <a:solidFill>
                  <a:srgbClr val="FA652A"/>
                </a:solidFill>
                <a:sym typeface="Symbol"/>
              </a:rPr>
              <a:t>+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end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of another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7400"/>
            <a:ext cx="3717881" cy="369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9413" y="5768975"/>
              <a:ext cx="9525" cy="9525"/>
            </p14:xfrm>
          </p:contentPart>
        </mc:Choice>
        <mc:Fallback xmlns=""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09888" y="5759450"/>
                <a:ext cx="28575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03275" y="46470888"/>
              <a:ext cx="0" cy="0"/>
            </p14:xfrm>
          </p:contentPart>
        </mc:Choice>
        <mc:Fallback xmlns=""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03275" y="46470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4688" y="5830888"/>
              <a:ext cx="17462" cy="71437"/>
            </p14:xfrm>
          </p:contentPart>
        </mc:Choice>
        <mc:Fallback xmlns="">
          <p:pic>
            <p:nvPicPr>
              <p:cNvPr id="10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205422" y="5821507"/>
                <a:ext cx="35993" cy="90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4688" y="5848350"/>
              <a:ext cx="9525" cy="26988"/>
            </p14:xfrm>
          </p:contentPart>
        </mc:Choice>
        <mc:Fallback xmlns="">
          <p:pic>
            <p:nvPicPr>
              <p:cNvPr id="10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205163" y="5838994"/>
                <a:ext cx="28575" cy="45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4714875"/>
              <a:ext cx="268287" cy="277813"/>
            </p14:xfrm>
          </p:contentPart>
        </mc:Choice>
        <mc:Fallback xmlns="">
          <p:pic>
            <p:nvPicPr>
              <p:cNvPr id="10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338550" y="4705519"/>
                <a:ext cx="287013" cy="29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6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0988" y="4160838"/>
              <a:ext cx="215900" cy="179387"/>
            </p14:xfrm>
          </p:contentPart>
        </mc:Choice>
        <mc:Fallback xmlns="">
          <p:pic>
            <p:nvPicPr>
              <p:cNvPr id="106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811632" y="4151472"/>
                <a:ext cx="234611" cy="198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8738" y="4776788"/>
              <a:ext cx="1587" cy="19050"/>
            </p14:xfrm>
          </p:contentPart>
        </mc:Choice>
        <mc:Fallback xmlns="">
          <p:pic>
            <p:nvPicPr>
              <p:cNvPr id="10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557476" y="4767443"/>
                <a:ext cx="84111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3313" y="4446588"/>
              <a:ext cx="214312" cy="214312"/>
            </p14:xfrm>
          </p:contentPart>
        </mc:Choice>
        <mc:Fallback xmlns="">
          <p:pic>
            <p:nvPicPr>
              <p:cNvPr id="10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633948" y="4437239"/>
                <a:ext cx="233042" cy="233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3175" y="5010150"/>
              <a:ext cx="295275" cy="303213"/>
            </p14:xfrm>
          </p:contentPart>
        </mc:Choice>
        <mc:Fallback xmlns="">
          <p:pic>
            <p:nvPicPr>
              <p:cNvPr id="10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803813" y="5000831"/>
                <a:ext cx="314000" cy="321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1100" y="3724275"/>
              <a:ext cx="750888" cy="125413"/>
            </p14:xfrm>
          </p:contentPart>
        </mc:Choice>
        <mc:Fallback xmlns="">
          <p:pic>
            <p:nvPicPr>
              <p:cNvPr id="10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4981741" y="3714905"/>
                <a:ext cx="769606" cy="1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6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5" y="3517900"/>
              <a:ext cx="268288" cy="142875"/>
            </p14:xfrm>
          </p:contentPart>
        </mc:Choice>
        <mc:Fallback xmlns="">
          <p:pic>
            <p:nvPicPr>
              <p:cNvPr id="106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232574" y="3508543"/>
                <a:ext cx="286989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6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3088" y="3768725"/>
              <a:ext cx="293687" cy="223838"/>
            </p14:xfrm>
          </p:contentPart>
        </mc:Choice>
        <mc:Fallback xmlns="">
          <p:pic>
            <p:nvPicPr>
              <p:cNvPr id="106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5643730" y="3759368"/>
                <a:ext cx="312402" cy="242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6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1938" y="3751263"/>
              <a:ext cx="223837" cy="142875"/>
            </p14:xfrm>
          </p:contentPart>
        </mc:Choice>
        <mc:Fallback xmlns="">
          <p:pic>
            <p:nvPicPr>
              <p:cNvPr id="106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4062566" y="3741906"/>
                <a:ext cx="242580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7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3775" y="3714750"/>
              <a:ext cx="250825" cy="223838"/>
            </p14:xfrm>
          </p:contentPart>
        </mc:Choice>
        <mc:Fallback xmlns="">
          <p:pic>
            <p:nvPicPr>
              <p:cNvPr id="107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4794419" y="3705393"/>
                <a:ext cx="269538" cy="242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7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9825" y="3384550"/>
              <a:ext cx="177800" cy="204788"/>
            </p14:xfrm>
          </p:contentPart>
        </mc:Choice>
        <mc:Fallback xmlns="">
          <p:pic>
            <p:nvPicPr>
              <p:cNvPr id="107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3670467" y="3375192"/>
                <a:ext cx="196516" cy="223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7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4413" y="3946525"/>
              <a:ext cx="241300" cy="223838"/>
            </p14:xfrm>
          </p:contentPart>
        </mc:Choice>
        <mc:Fallback xmlns="">
          <p:pic>
            <p:nvPicPr>
              <p:cNvPr id="107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3545049" y="3937168"/>
                <a:ext cx="260028" cy="242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7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0988" y="2687638"/>
              <a:ext cx="260350" cy="233362"/>
            </p14:xfrm>
          </p:contentPart>
        </mc:Choice>
        <mc:Fallback xmlns="">
          <p:pic>
            <p:nvPicPr>
              <p:cNvPr id="107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2811625" y="2678275"/>
                <a:ext cx="279075" cy="252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7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4463" y="3089275"/>
              <a:ext cx="268287" cy="169863"/>
            </p14:xfrm>
          </p:contentPart>
        </mc:Choice>
        <mc:Fallback xmlns="">
          <p:pic>
            <p:nvPicPr>
              <p:cNvPr id="107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5215100" y="3079918"/>
                <a:ext cx="287013" cy="188577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 descr="http://upload.wikimedia.org/wikipedia/commons/5/59/Dipole-dipole-interaction-in-HCl-2D.png"/>
          <p:cNvPicPr/>
          <p:nvPr/>
        </p:nvPicPr>
        <p:blipFill>
          <a:blip r:embed="rId3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8200"/>
            <a:ext cx="27432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2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*nonpolar molecules </a:t>
            </a:r>
            <a:r>
              <a:rPr lang="en-US" b="1" dirty="0"/>
              <a:t>only</a:t>
            </a:r>
            <a:r>
              <a:rPr lang="en-US" dirty="0"/>
              <a:t> have London </a:t>
            </a:r>
            <a:r>
              <a:rPr lang="en-US" dirty="0" smtClean="0"/>
              <a:t>forces &amp;</a:t>
            </a:r>
          </a:p>
          <a:p>
            <a:pPr marL="0" indent="0">
              <a:buNone/>
            </a:pPr>
            <a:r>
              <a:rPr lang="en-US" dirty="0" smtClean="0"/>
              <a:t>poles </a:t>
            </a:r>
            <a:r>
              <a:rPr lang="en-US" dirty="0"/>
              <a:t>(charged ends) are </a:t>
            </a:r>
            <a:r>
              <a:rPr lang="en-US" b="1" dirty="0" smtClean="0"/>
              <a:t>induced/generated.</a:t>
            </a:r>
            <a:endParaRPr lang="en-US" b="1" dirty="0"/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London Dispersion </a:t>
            </a:r>
            <a:r>
              <a:rPr lang="en-US" dirty="0" err="1" smtClean="0"/>
              <a:t>Force</a:t>
            </a:r>
            <a:r>
              <a:rPr lang="en-US" sz="2800" i="1" dirty="0" err="1" smtClean="0">
                <a:solidFill>
                  <a:srgbClr val="00B050"/>
                </a:solidFill>
                <a:latin typeface="Lucida Handwriting" pitchFamily="66" charset="0"/>
              </a:rPr>
              <a:t>weakest</a:t>
            </a:r>
            <a:endParaRPr lang="en-US" sz="2800" i="1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12954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-lowest MP &amp; BP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London Dispersion </a:t>
            </a:r>
            <a:r>
              <a:rPr lang="en-US" dirty="0" err="1" smtClean="0"/>
              <a:t>Force</a:t>
            </a:r>
            <a:r>
              <a:rPr lang="en-US" sz="2800" i="1" dirty="0" err="1" smtClean="0">
                <a:solidFill>
                  <a:srgbClr val="00B050"/>
                </a:solidFill>
                <a:latin typeface="Lucida Handwriting" pitchFamily="66" charset="0"/>
              </a:rPr>
              <a:t>weakest</a:t>
            </a:r>
            <a:endParaRPr lang="en-US" dirty="0"/>
          </a:p>
        </p:txBody>
      </p:sp>
      <p:pic>
        <p:nvPicPr>
          <p:cNvPr id="4" name="Content Placeholder 3" descr="chemistry, intermolecular&lt;br /&gt;forces, london dispersion&lt;br /&gt;forces,&lt;br /&gt;http://www.chem.purdue.ed&lt;br /&gt;u/gchelp/liquids/disperse&lt;br /&gt;.html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810000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1371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____________ are constantly moving around in an atom 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81000" y="4495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when the electrons are concentrated more on __________ side of the molecule it creates a</a:t>
            </a:r>
            <a:r>
              <a:rPr lang="en-US" sz="2800" b="1" dirty="0" smtClean="0"/>
              <a:t> temporary</a:t>
            </a:r>
            <a:r>
              <a:rPr lang="en-US" sz="2800" dirty="0" smtClean="0"/>
              <a:t> δ- pole.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248489"/>
            <a:ext cx="205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Electrons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65131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</a:rPr>
              <a:t>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Steps to Determining Molecular Polarity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en-US" dirty="0" smtClean="0"/>
              <a:t>Determine </a:t>
            </a:r>
            <a:r>
              <a:rPr lang="en-US" dirty="0"/>
              <a:t>all Bond </a:t>
            </a:r>
            <a:r>
              <a:rPr lang="en-US" dirty="0" smtClean="0"/>
              <a:t>Polarities</a:t>
            </a:r>
          </a:p>
          <a:p>
            <a:pPr marL="914400" lvl="1" indent="-514350" algn="ctr">
              <a:buNone/>
            </a:pPr>
            <a:r>
              <a:rPr lang="en-US" dirty="0"/>
              <a:t> </a:t>
            </a:r>
            <a:r>
              <a:rPr lang="en-US" dirty="0" smtClean="0"/>
              <a:t> _______________ </a:t>
            </a:r>
            <a:r>
              <a:rPr lang="en-US" dirty="0"/>
              <a:t>bond </a:t>
            </a:r>
            <a:endParaRPr lang="en-US" dirty="0" smtClean="0"/>
          </a:p>
          <a:p>
            <a:pPr marL="914400" lvl="1" indent="-514350" algn="ctr">
              <a:buNone/>
            </a:pPr>
            <a:r>
              <a:rPr lang="en-US" dirty="0" smtClean="0"/>
              <a:t>( </a:t>
            </a:r>
            <a:r>
              <a:rPr lang="en-US" dirty="0"/>
              <a:t>electrons evenly distributed) </a:t>
            </a:r>
            <a:endParaRPr lang="en-US" dirty="0" smtClean="0"/>
          </a:p>
          <a:p>
            <a:pPr marL="914400" lvl="1" indent="-514350" algn="ctr">
              <a:buNone/>
            </a:pPr>
            <a:r>
              <a:rPr lang="en-US" dirty="0" smtClean="0"/>
              <a:t>= </a:t>
            </a:r>
          </a:p>
          <a:p>
            <a:pPr marL="914400" lvl="1" indent="-514350" algn="ctr">
              <a:buNone/>
            </a:pPr>
            <a:r>
              <a:rPr lang="en-US" b="1" dirty="0" err="1" smtClean="0"/>
              <a:t>Nonpolar</a:t>
            </a:r>
            <a:r>
              <a:rPr lang="en-US" dirty="0" smtClean="0"/>
              <a:t> </a:t>
            </a:r>
            <a:r>
              <a:rPr lang="en-US" dirty="0"/>
              <a:t>molecule </a:t>
            </a:r>
            <a:endParaRPr lang="en-US" dirty="0" smtClean="0"/>
          </a:p>
          <a:p>
            <a:pPr marL="914400" lvl="1" indent="-514350" algn="ctr">
              <a:buNone/>
            </a:pPr>
            <a:r>
              <a:rPr lang="en-US" dirty="0" smtClean="0"/>
              <a:t>(</a:t>
            </a:r>
            <a:r>
              <a:rPr lang="en-US" dirty="0"/>
              <a:t>electrons </a:t>
            </a:r>
            <a:r>
              <a:rPr lang="en-US" b="1" dirty="0"/>
              <a:t>evenly</a:t>
            </a:r>
            <a:r>
              <a:rPr lang="en-US" dirty="0"/>
              <a:t> distributed) 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752600"/>
            <a:ext cx="2888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NONPOLAR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2667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Draw the Lewis </a:t>
            </a:r>
            <a:r>
              <a:rPr lang="en-US" dirty="0" smtClean="0"/>
              <a:t>Structure</a:t>
            </a:r>
          </a:p>
          <a:p>
            <a:pPr lvl="0" algn="ctr">
              <a:buNone/>
            </a:pPr>
            <a:r>
              <a:rPr lang="en-US" sz="2400" i="1" dirty="0" smtClean="0"/>
              <a:t>(be careful with your valence electrons)</a:t>
            </a:r>
          </a:p>
          <a:p>
            <a:pPr algn="ctr"/>
            <a:r>
              <a:rPr lang="en-US" dirty="0"/>
              <a:t>Determine/Draw the Molecular Shape </a:t>
            </a:r>
          </a:p>
          <a:p>
            <a:pPr algn="ctr"/>
            <a:r>
              <a:rPr lang="en-US" dirty="0"/>
              <a:t> add δ- &amp; δ+ when applicable</a:t>
            </a:r>
          </a:p>
          <a:p>
            <a:pPr lvl="0" algn="ctr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VSPER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676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362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286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1919288" cy="170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17907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>
              <a:buNone/>
            </a:pPr>
            <a:r>
              <a:rPr lang="en-US" dirty="0"/>
              <a:t>Split the  molecule in half </a:t>
            </a:r>
          </a:p>
          <a:p>
            <a:pPr lvl="1"/>
            <a:r>
              <a:rPr lang="en-US" b="1" dirty="0"/>
              <a:t>Two different</a:t>
            </a:r>
            <a:r>
              <a:rPr lang="en-US" dirty="0"/>
              <a:t> charges = has poles = has area of high  &amp; area of low electron density </a:t>
            </a:r>
            <a:r>
              <a:rPr lang="en-US" dirty="0" smtClean="0"/>
              <a:t>=</a:t>
            </a:r>
            <a:r>
              <a:rPr lang="en-US" b="1" dirty="0" smtClean="0"/>
              <a:t>_________ molecule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Same</a:t>
            </a:r>
            <a:r>
              <a:rPr lang="en-US" dirty="0"/>
              <a:t> Charge = no poles = electrons evenly distributed= </a:t>
            </a:r>
            <a:r>
              <a:rPr lang="en-US" b="1" dirty="0"/>
              <a:t>______________ molecule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22860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POLAR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9894" y="4114800"/>
            <a:ext cx="25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NONPOLAR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3200" dirty="0" smtClean="0"/>
              <a:t>Example CCl</a:t>
            </a:r>
            <a:r>
              <a:rPr lang="en-US" sz="3200" baseline="-25000" dirty="0" smtClean="0"/>
              <a:t>4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3200" dirty="0" smtClean="0"/>
              <a:t>Example CCl</a:t>
            </a:r>
            <a:r>
              <a:rPr lang="en-US" sz="3200" baseline="-25000" dirty="0" smtClean="0"/>
              <a:t>4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-8640" y="788760"/>
              <a:ext cx="9172800" cy="2546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8000" y="779400"/>
                <a:ext cx="9191520" cy="25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60000" y="360000"/>
              <a:ext cx="8598600" cy="4483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640" y="350640"/>
                <a:ext cx="8617320" cy="45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67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273365"/>
              </p:ext>
            </p:extLst>
          </p:nvPr>
        </p:nvGraphicFramePr>
        <p:xfrm>
          <a:off x="228600" y="228600"/>
          <a:ext cx="8807140" cy="6248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1047"/>
                <a:gridCol w="2240601"/>
                <a:gridCol w="2240601"/>
                <a:gridCol w="1002591"/>
                <a:gridCol w="1169089"/>
                <a:gridCol w="1013211"/>
              </a:tblGrid>
              <a:tr h="85148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Lewis</a:t>
                      </a:r>
                      <a:r>
                        <a:rPr lang="en-US" sz="2400" baseline="0" dirty="0" smtClean="0"/>
                        <a:t> structure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Molecular Shape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Bond Polarity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Molecular</a:t>
                      </a:r>
                      <a:r>
                        <a:rPr lang="en-US" sz="1800" baseline="0" dirty="0" smtClean="0"/>
                        <a:t> Polarity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IMF</a:t>
                      </a:r>
                      <a:endParaRPr lang="en-US" sz="2400" dirty="0"/>
                    </a:p>
                  </a:txBody>
                  <a:tcPr/>
                </a:tc>
              </a:tr>
              <a:tr h="14863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NF</a:t>
                      </a:r>
                      <a:r>
                        <a:rPr lang="en-US" sz="3600" baseline="-25000" dirty="0" smtClean="0"/>
                        <a:t>3</a:t>
                      </a:r>
                    </a:p>
                    <a:p>
                      <a:pPr algn="ctr"/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F:</a:t>
                      </a:r>
                    </a:p>
                    <a:p>
                      <a:r>
                        <a:rPr lang="en-US" u="sng" dirty="0" smtClean="0"/>
                        <a:t>N:_____</a:t>
                      </a:r>
                    </a:p>
                    <a:p>
                      <a:endParaRPr lang="en-US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183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*BCl</a:t>
                      </a:r>
                      <a:r>
                        <a:rPr lang="en-US" sz="3200" baseline="-25000" dirty="0" smtClean="0"/>
                        <a:t>3</a:t>
                      </a:r>
                      <a:endParaRPr lang="en-US" sz="3200" baseline="0" dirty="0" smtClean="0"/>
                    </a:p>
                    <a:p>
                      <a:pPr algn="l"/>
                      <a:r>
                        <a:rPr lang="en-US" sz="1800" baseline="0" dirty="0" smtClean="0"/>
                        <a:t>Exception</a:t>
                      </a:r>
                    </a:p>
                    <a:p>
                      <a:pPr algn="l"/>
                      <a:r>
                        <a:rPr lang="en-US" sz="1800" baseline="0" dirty="0" smtClean="0"/>
                        <a:t>Boron only needs 6 e</a:t>
                      </a:r>
                      <a:r>
                        <a:rPr lang="en-US" sz="1800" baseline="30000" dirty="0" smtClean="0"/>
                        <a:t>-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</a:t>
                      </a:r>
                      <a:r>
                        <a:rPr lang="en-US" dirty="0" smtClean="0"/>
                        <a:t>:</a:t>
                      </a:r>
                    </a:p>
                    <a:p>
                      <a:r>
                        <a:rPr lang="en-US" u="sng" dirty="0" smtClean="0"/>
                        <a:t>B:</a:t>
                      </a:r>
                      <a:r>
                        <a:rPr lang="en-US" u="sng" baseline="0" dirty="0" smtClean="0"/>
                        <a:t> ____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921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CH</a:t>
                      </a:r>
                      <a:r>
                        <a:rPr lang="en-US" sz="3600" baseline="-25000" dirty="0" smtClean="0"/>
                        <a:t>3</a:t>
                      </a:r>
                      <a:r>
                        <a:rPr lang="en-US" sz="3600" dirty="0" smtClean="0"/>
                        <a:t>F</a:t>
                      </a:r>
                      <a:endParaRPr lang="en-US" sz="3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F:</a:t>
                      </a:r>
                    </a:p>
                    <a:p>
                      <a:r>
                        <a:rPr lang="en-US" sz="1600" u="sng" dirty="0" smtClean="0"/>
                        <a:t>C:____</a:t>
                      </a:r>
                    </a:p>
                    <a:p>
                      <a:endParaRPr lang="en-US" sz="1600" u="sng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C:</a:t>
                      </a:r>
                    </a:p>
                    <a:p>
                      <a:r>
                        <a:rPr lang="en-US" sz="1600" u="sng" dirty="0" smtClean="0"/>
                        <a:t>H:</a:t>
                      </a:r>
                      <a:r>
                        <a:rPr lang="en-US" sz="1600" u="sng" baseline="0" dirty="0" smtClean="0"/>
                        <a:t> _____</a:t>
                      </a:r>
                    </a:p>
                    <a:p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73480" y="1223280"/>
              <a:ext cx="1768320" cy="1241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4400" y="1204200"/>
                <a:ext cx="1806480" cy="12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66200" y="2804040"/>
              <a:ext cx="2072160" cy="1518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7120" y="2784960"/>
                <a:ext cx="2110320" cy="15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504620" y="4661280"/>
              <a:ext cx="1795320" cy="1572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5540" y="4642200"/>
                <a:ext cx="1833480" cy="16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657600" y="1107000"/>
              <a:ext cx="1705680" cy="1357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38520" y="1087920"/>
                <a:ext cx="1743840" cy="13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3657600" y="2620800"/>
              <a:ext cx="1893600" cy="1884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8520" y="2601720"/>
                <a:ext cx="1931760" cy="19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3562920" y="4652280"/>
              <a:ext cx="1732680" cy="1741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48520" y="4637880"/>
                <a:ext cx="1761480" cy="17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813280" y="991080"/>
              <a:ext cx="982440" cy="5492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98880" y="976680"/>
                <a:ext cx="1011240" cy="55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3955680" y="1134000"/>
              <a:ext cx="1715040" cy="1312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1280" y="1119600"/>
                <a:ext cx="1743840" cy="13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3821760" y="3125520"/>
              <a:ext cx="1857960" cy="1232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02680" y="3106440"/>
                <a:ext cx="1896120" cy="12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3607560" y="4652280"/>
              <a:ext cx="1973880" cy="1715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93160" y="4637880"/>
                <a:ext cx="2002680" cy="17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3553920" y="1553760"/>
              <a:ext cx="1929240" cy="187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25480" y="1525320"/>
                <a:ext cx="19861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6795720" y="1200960"/>
              <a:ext cx="973800" cy="1170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81320" y="1186560"/>
                <a:ext cx="1002600" cy="11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/>
              <p14:cNvContentPartPr/>
              <p14:nvPr/>
            </p14:nvContentPartPr>
            <p14:xfrm>
              <a:off x="3652200" y="3528868"/>
              <a:ext cx="1929240" cy="187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3760" y="3500428"/>
                <a:ext cx="19861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3527562" y="5319508"/>
              <a:ext cx="1929240" cy="187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99122" y="5291068"/>
                <a:ext cx="19861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6826500" y="4734508"/>
              <a:ext cx="973800" cy="1170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12100" y="4720108"/>
                <a:ext cx="1002600" cy="11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6759720" y="2625480"/>
              <a:ext cx="1054080" cy="15897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45320" y="2611080"/>
                <a:ext cx="1082880" cy="16185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/>
          <p:cNvSpPr txBox="1"/>
          <p:nvPr/>
        </p:nvSpPr>
        <p:spPr>
          <a:xfrm>
            <a:off x="7960160" y="1412956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Dipole-</a:t>
            </a:r>
          </a:p>
          <a:p>
            <a:r>
              <a:rPr lang="en-US" sz="2400" b="1" dirty="0" smtClean="0"/>
              <a:t>Dipole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92377" y="3125520"/>
            <a:ext cx="1287788" cy="748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London-</a:t>
            </a:r>
          </a:p>
          <a:p>
            <a:r>
              <a:rPr lang="en-US" sz="2800" b="1" baseline="-25000" dirty="0" smtClean="0"/>
              <a:t>Dispersion 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927770" y="5090302"/>
            <a:ext cx="121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Hydrogen</a:t>
            </a:r>
          </a:p>
          <a:p>
            <a:r>
              <a:rPr lang="en-US" sz="2400" b="1" baseline="-25000" dirty="0" smtClean="0"/>
              <a:t>Bonding</a:t>
            </a:r>
            <a:endParaRPr lang="en-US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76" y="10215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 example molecules form the table has the highest melting point?___________ Boiling point? ____________ Why?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5676" y="1639272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CH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F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2700" y="2298303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CH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F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276600"/>
            <a:ext cx="89153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CH</a:t>
            </a:r>
            <a:r>
              <a:rPr lang="en-US" sz="3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400" b="1" dirty="0" smtClean="0">
                <a:solidFill>
                  <a:srgbClr val="FF0000"/>
                </a:solidFill>
              </a:rPr>
              <a:t>F molecule has hydrogen bonding  </a:t>
            </a:r>
          </a:p>
          <a:p>
            <a:r>
              <a:rPr lang="en-US" sz="3400" b="1" dirty="0" smtClean="0">
                <a:solidFill>
                  <a:srgbClr val="FF0000"/>
                </a:solidFill>
              </a:rPr>
              <a:t>= strongest force of attraction</a:t>
            </a:r>
          </a:p>
          <a:p>
            <a:r>
              <a:rPr lang="en-US" sz="3400" b="1" dirty="0" smtClean="0">
                <a:solidFill>
                  <a:srgbClr val="FF0000"/>
                </a:solidFill>
              </a:rPr>
              <a:t>=harder to separate molecules </a:t>
            </a:r>
          </a:p>
          <a:p>
            <a:r>
              <a:rPr lang="en-US" sz="3400" b="1" dirty="0" smtClean="0">
                <a:solidFill>
                  <a:srgbClr val="FF0000"/>
                </a:solidFill>
              </a:rPr>
              <a:t>=  more energy needed to separate molecules</a:t>
            </a:r>
          </a:p>
          <a:p>
            <a:r>
              <a:rPr lang="en-US" sz="3400" b="1" dirty="0" smtClean="0">
                <a:solidFill>
                  <a:srgbClr val="FF0000"/>
                </a:solidFill>
              </a:rPr>
              <a:t> = higher MP &amp; BP 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4200" y="1191600"/>
              <a:ext cx="8864280" cy="5075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40" y="1182240"/>
                <a:ext cx="8883000" cy="50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1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Recap how to make a solution</a:t>
            </a:r>
            <a:r>
              <a:rPr lang="en-US" b="1" dirty="0"/>
              <a:t> </a:t>
            </a:r>
            <a:r>
              <a:rPr lang="en-US" dirty="0"/>
              <a:t>(_________________ mixture)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2915334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HOMOGENOUS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57200"/>
            <a:ext cx="8915400" cy="5668963"/>
          </a:xfrm>
        </p:spPr>
        <p:txBody>
          <a:bodyPr/>
          <a:lstStyle/>
          <a:p>
            <a:pPr lvl="0"/>
            <a:r>
              <a:rPr lang="en-US" dirty="0"/>
              <a:t>____________ gets added to the ____________. </a:t>
            </a:r>
          </a:p>
          <a:p>
            <a:pPr lvl="0"/>
            <a:r>
              <a:rPr lang="en-US" dirty="0"/>
              <a:t>_____________ does the dissolving</a:t>
            </a:r>
          </a:p>
          <a:p>
            <a:pPr lvl="0"/>
            <a:r>
              <a:rPr lang="en-US" dirty="0"/>
              <a:t>Solvent is generally in greater quantity. </a:t>
            </a:r>
          </a:p>
          <a:p>
            <a:pPr lvl="0"/>
            <a:r>
              <a:rPr lang="en-US" dirty="0"/>
              <a:t>Process is called solvation resulting in a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www.prevor.c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31242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66800" y="381000"/>
            <a:ext cx="1504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Solute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57200"/>
            <a:ext cx="1719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Solvent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3860" y="843085"/>
            <a:ext cx="1719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Solvent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Likes Dissolve Likes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965"/>
            <a:ext cx="8229600" cy="3733800"/>
          </a:xfrm>
        </p:spPr>
        <p:txBody>
          <a:bodyPr/>
          <a:lstStyle/>
          <a:p>
            <a:pPr lvl="0"/>
            <a:r>
              <a:rPr lang="en-US" b="1" dirty="0"/>
              <a:t>Polar solvents</a:t>
            </a:r>
            <a:r>
              <a:rPr lang="en-US" dirty="0"/>
              <a:t> dissolve ____________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dirty="0" smtClean="0"/>
              <a:t>_____________</a:t>
            </a:r>
            <a:r>
              <a:rPr lang="en-US" dirty="0"/>
              <a:t>solutes because both have ________________ ends. 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    </a:t>
            </a:r>
            <a:endParaRPr lang="en-US" dirty="0"/>
          </a:p>
          <a:p>
            <a:pPr lvl="0"/>
            <a:r>
              <a:rPr lang="en-US" b="1" dirty="0"/>
              <a:t>Nonpolar solvents</a:t>
            </a:r>
            <a:r>
              <a:rPr lang="en-US" dirty="0"/>
              <a:t> dissolve ________________________ solutes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224865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polar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795680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ionic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32460"/>
            <a:ext cx="1812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</a:rPr>
              <a:t>harged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8514" y="3886200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nonpolar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VSPER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676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362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286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1919288" cy="170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1790700" cy="18669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55400" y="2750400"/>
              <a:ext cx="7608600" cy="2259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6040" y="2741040"/>
                <a:ext cx="7627320" cy="22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80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Likes Dissolve Likes</a:t>
            </a:r>
            <a:endParaRPr lang="en-US" dirty="0"/>
          </a:p>
        </p:txBody>
      </p:sp>
      <p:pic>
        <p:nvPicPr>
          <p:cNvPr id="1026" name="Picture 2" descr="http://www.kentchemistry.com/links/bonding/LikeDi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201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868362"/>
          </a:xfrm>
        </p:spPr>
        <p:txBody>
          <a:bodyPr/>
          <a:lstStyle/>
          <a:p>
            <a:r>
              <a:rPr lang="en-US" dirty="0" smtClean="0"/>
              <a:t>Likes Dissolve Likes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ssociation of sal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81000" y="152400"/>
            <a:ext cx="8534400" cy="6324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607400" y="560772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98040" y="5598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4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Likes Dissolve Likes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Determine the molecular polarity of water. </a:t>
            </a:r>
            <a:r>
              <a:rPr lang="en-US" dirty="0"/>
              <a:t>Which of the class examples ( CCl</a:t>
            </a:r>
            <a:r>
              <a:rPr lang="en-US" baseline="-25000" dirty="0"/>
              <a:t>4</a:t>
            </a:r>
            <a:r>
              <a:rPr lang="en-US" dirty="0"/>
              <a:t>, NF</a:t>
            </a:r>
            <a:r>
              <a:rPr lang="en-US" baseline="-25000" dirty="0"/>
              <a:t>3,</a:t>
            </a:r>
            <a:r>
              <a:rPr lang="en-US" dirty="0"/>
              <a:t> BCl</a:t>
            </a:r>
            <a:r>
              <a:rPr lang="en-US" baseline="-25000" dirty="0"/>
              <a:t>3</a:t>
            </a:r>
            <a:r>
              <a:rPr lang="en-US" dirty="0"/>
              <a:t>, CH</a:t>
            </a:r>
            <a:r>
              <a:rPr lang="en-US" baseline="-25000" dirty="0"/>
              <a:t>3</a:t>
            </a:r>
            <a:r>
              <a:rPr lang="en-US" dirty="0"/>
              <a:t>F) will dissolve in water and why.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4080" y="1637280"/>
              <a:ext cx="8290080" cy="3566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720" y="1627920"/>
                <a:ext cx="8308800" cy="358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4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Bond Polarity: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explains how the electrons are distributed in a bond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  Bond: electrons shared </a:t>
            </a:r>
            <a:r>
              <a:rPr lang="en-US" b="1" dirty="0" smtClean="0"/>
              <a:t>equally</a:t>
            </a:r>
            <a:r>
              <a:rPr lang="en-US" dirty="0" smtClean="0"/>
              <a:t> ,</a:t>
            </a:r>
            <a:r>
              <a:rPr lang="en-US" b="1" dirty="0" smtClean="0"/>
              <a:t>evenly</a:t>
            </a:r>
            <a:r>
              <a:rPr lang="en-US" dirty="0" smtClean="0"/>
              <a:t> distributed; </a:t>
            </a:r>
            <a:r>
              <a:rPr lang="en-US" dirty="0" err="1" smtClean="0"/>
              <a:t>electronegativity</a:t>
            </a:r>
            <a:r>
              <a:rPr lang="en-US" dirty="0" smtClean="0"/>
              <a:t> range: _______________  </a:t>
            </a:r>
          </a:p>
          <a:p>
            <a:endParaRPr lang="en-US" dirty="0"/>
          </a:p>
        </p:txBody>
      </p:sp>
      <p:pic>
        <p:nvPicPr>
          <p:cNvPr id="4" name="Picture 2" descr="https://www.chem.wisc.edu/deptfiles/genchem/netorial/rottosen/tutorial/modules/intermolecular_forces/if_icons/tugofwa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6062211" cy="6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375306"/>
            <a:ext cx="2888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NONPOLAR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392551"/>
            <a:ext cx="1800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0.0-0.3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31240" y="2151720"/>
              <a:ext cx="6455520" cy="2374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880" y="2142360"/>
                <a:ext cx="6474240" cy="239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en-US" dirty="0" smtClean="0"/>
              <a:t> _____________ Bond:  one atom have </a:t>
            </a:r>
            <a:r>
              <a:rPr lang="en-US" b="1" dirty="0" smtClean="0"/>
              <a:t>more control</a:t>
            </a:r>
            <a:r>
              <a:rPr lang="en-US" dirty="0" smtClean="0"/>
              <a:t> over the shared electrons, one atom is </a:t>
            </a:r>
            <a:r>
              <a:rPr lang="en-US" b="1" dirty="0" smtClean="0"/>
              <a:t>more electron dense</a:t>
            </a:r>
            <a:r>
              <a:rPr lang="en-US" dirty="0" smtClean="0"/>
              <a:t>. The electron density around a δ- is more compared to the density of a δ+. </a:t>
            </a:r>
            <a:r>
              <a:rPr lang="en-US" dirty="0" err="1" smtClean="0"/>
              <a:t>Electronegativity</a:t>
            </a:r>
            <a:r>
              <a:rPr lang="en-US" dirty="0" smtClean="0"/>
              <a:t> range: _______________ 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43000" y="4343400"/>
            <a:ext cx="6672279" cy="1046632"/>
            <a:chOff x="1045360" y="1323109"/>
            <a:chExt cx="6672279" cy="104663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360" y="1323109"/>
              <a:ext cx="6672279" cy="104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752600" y="1846425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ea typeface="Calibri"/>
                  <a:cs typeface="Arial"/>
                  <a:sym typeface="Symbol"/>
                </a:rPr>
                <a:t>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ea typeface="Calibri"/>
                  <a:cs typeface="Times New Roman"/>
                </a:rPr>
                <a:t>- 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800" y="1800258"/>
              <a:ext cx="609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"/>
                  <a:ea typeface="Calibri"/>
                  <a:cs typeface="Arial"/>
                  <a:sym typeface="Symbol"/>
                </a:rPr>
                <a:t>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"/>
                  <a:ea typeface="Calibri"/>
                  <a:cs typeface="Times New Roman"/>
                </a:rPr>
                <a:t>+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Arial"/>
                  <a:ea typeface="Calibri"/>
                  <a:cs typeface="Times New Roman"/>
                </a:rPr>
                <a:t> 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9824" y="762000"/>
            <a:ext cx="1763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POLAR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3228" y="3177381"/>
            <a:ext cx="2085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0.31-1.7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-77400" y="3840480"/>
              <a:ext cx="7647120" cy="198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6760" y="3831120"/>
                <a:ext cx="7665840" cy="199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Molecular Polarity: </a:t>
            </a:r>
            <a:r>
              <a:rPr lang="en-US" dirty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explains </a:t>
            </a:r>
            <a:r>
              <a:rPr lang="en-US" dirty="0"/>
              <a:t>how the electrons are distributed in the overall </a:t>
            </a:r>
            <a:r>
              <a:rPr lang="en-US" dirty="0" smtClean="0"/>
              <a:t>molecule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_______________ Molecule: the </a:t>
            </a:r>
            <a:r>
              <a:rPr lang="en-US" b="1" dirty="0"/>
              <a:t>electrons</a:t>
            </a:r>
            <a:r>
              <a:rPr lang="en-US" dirty="0"/>
              <a:t> spread out </a:t>
            </a:r>
            <a:r>
              <a:rPr lang="en-US" b="1" dirty="0"/>
              <a:t>evenly </a:t>
            </a:r>
            <a:r>
              <a:rPr lang="en-US" dirty="0"/>
              <a:t>through the molecular shape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_______________ Molecule: there is an area of </a:t>
            </a:r>
            <a:r>
              <a:rPr lang="en-US" b="1" dirty="0"/>
              <a:t>high electron density</a:t>
            </a:r>
            <a:r>
              <a:rPr lang="en-US" dirty="0"/>
              <a:t> &amp; an area of </a:t>
            </a:r>
            <a:r>
              <a:rPr lang="en-US" b="1" dirty="0"/>
              <a:t>low electron density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838200"/>
            <a:ext cx="2888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NONPOLAR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582975"/>
            <a:ext cx="1763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POLAR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Intermolecular Forces (IMF)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583</Words>
  <Application>Microsoft Office PowerPoint</Application>
  <PresentationFormat>On-screen Show (4:3)</PresentationFormat>
  <Paragraphs>140</Paragraphs>
  <Slides>33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Lucida Handwriting</vt:lpstr>
      <vt:lpstr>Symbol</vt:lpstr>
      <vt:lpstr>Times New Roman</vt:lpstr>
      <vt:lpstr>Office Theme</vt:lpstr>
      <vt:lpstr>Molecular Polarity, Intermolecular Forces (IMF), &amp; Likes dissolve Likes </vt:lpstr>
      <vt:lpstr>VSPER</vt:lpstr>
      <vt:lpstr>VSPER</vt:lpstr>
      <vt:lpstr>Bond Polarity:   explains how the electrons are distributed in a bond  </vt:lpstr>
      <vt:lpstr>PowerPoint Presentation</vt:lpstr>
      <vt:lpstr>PowerPoint Presentation</vt:lpstr>
      <vt:lpstr>Molecular Polarity:    explains how the electrons are distributed in the overall molecule  </vt:lpstr>
      <vt:lpstr>PowerPoint Presentation</vt:lpstr>
      <vt:lpstr>Intermolecular Forces (IMF)</vt:lpstr>
      <vt:lpstr>Ionic</vt:lpstr>
      <vt:lpstr>Covalent</vt:lpstr>
      <vt:lpstr>PowerPoint Presentation</vt:lpstr>
      <vt:lpstr>1. Hydrogen Bonding strongest</vt:lpstr>
      <vt:lpstr>2. Dipole-Dipole [polar]</vt:lpstr>
      <vt:lpstr>3. London Dispersion Forceweakest</vt:lpstr>
      <vt:lpstr>3. London Dispersion Forceweakest</vt:lpstr>
      <vt:lpstr>Steps to Determining Molecular Polarity </vt:lpstr>
      <vt:lpstr>Step 1</vt:lpstr>
      <vt:lpstr>Step 2</vt:lpstr>
      <vt:lpstr>Step 4</vt:lpstr>
      <vt:lpstr>PowerPoint Presentation</vt:lpstr>
      <vt:lpstr>PowerPoint Presentation</vt:lpstr>
      <vt:lpstr>PowerPoint Presentation</vt:lpstr>
      <vt:lpstr>Which of the example molecules form the table has the highest melting point?___________ Boiling point? ____________ Why?</vt:lpstr>
      <vt:lpstr>flowchart</vt:lpstr>
      <vt:lpstr>Recap how to make a solution (_________________ mixture) </vt:lpstr>
      <vt:lpstr>PowerPoint Presentation</vt:lpstr>
      <vt:lpstr>Likes Dissolve Likes</vt:lpstr>
      <vt:lpstr>PowerPoint Presentation</vt:lpstr>
      <vt:lpstr>Likes Dissolve Likes</vt:lpstr>
      <vt:lpstr>Likes Dissolve Likes DEMO</vt:lpstr>
      <vt:lpstr>PowerPoint Presentation</vt:lpstr>
      <vt:lpstr>Likes Dissolve Likes</vt:lpstr>
    </vt:vector>
  </TitlesOfParts>
  <Company>Virginia Beach City Public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Polarity, Intermolecular Forces (IMF), &amp; Likes dissolve Likes</dc:title>
  <dc:creator>lenewsha</dc:creator>
  <cp:lastModifiedBy>Laura E. Newsham</cp:lastModifiedBy>
  <cp:revision>30</cp:revision>
  <dcterms:created xsi:type="dcterms:W3CDTF">2015-01-08T12:45:37Z</dcterms:created>
  <dcterms:modified xsi:type="dcterms:W3CDTF">2016-01-07T17:02:58Z</dcterms:modified>
</cp:coreProperties>
</file>